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325" r:id="rId3"/>
    <p:sldId id="259" r:id="rId4"/>
    <p:sldId id="260" r:id="rId5"/>
    <p:sldId id="261" r:id="rId6"/>
    <p:sldId id="257" r:id="rId7"/>
    <p:sldId id="281" r:id="rId8"/>
    <p:sldId id="310" r:id="rId9"/>
    <p:sldId id="262" r:id="rId10"/>
    <p:sldId id="273" r:id="rId11"/>
    <p:sldId id="263" r:id="rId12"/>
    <p:sldId id="282" r:id="rId13"/>
    <p:sldId id="264" r:id="rId14"/>
    <p:sldId id="283" r:id="rId15"/>
    <p:sldId id="284" r:id="rId16"/>
    <p:sldId id="322" r:id="rId17"/>
    <p:sldId id="285" r:id="rId18"/>
    <p:sldId id="323" r:id="rId19"/>
    <p:sldId id="286" r:id="rId20"/>
    <p:sldId id="324" r:id="rId21"/>
    <p:sldId id="274" r:id="rId22"/>
    <p:sldId id="288" r:id="rId23"/>
    <p:sldId id="293" r:id="rId24"/>
    <p:sldId id="294" r:id="rId25"/>
    <p:sldId id="311" r:id="rId26"/>
    <p:sldId id="312" r:id="rId27"/>
    <p:sldId id="313" r:id="rId28"/>
    <p:sldId id="314" r:id="rId29"/>
    <p:sldId id="315" r:id="rId30"/>
    <p:sldId id="266" r:id="rId31"/>
    <p:sldId id="275" r:id="rId32"/>
    <p:sldId id="289" r:id="rId33"/>
    <p:sldId id="290" r:id="rId34"/>
    <p:sldId id="291" r:id="rId35"/>
    <p:sldId id="317" r:id="rId36"/>
    <p:sldId id="292" r:id="rId37"/>
    <p:sldId id="316" r:id="rId38"/>
    <p:sldId id="267" r:id="rId39"/>
    <p:sldId id="287" r:id="rId40"/>
    <p:sldId id="276" r:id="rId41"/>
    <p:sldId id="277" r:id="rId42"/>
    <p:sldId id="278" r:id="rId43"/>
    <p:sldId id="279" r:id="rId44"/>
    <p:sldId id="280" r:id="rId45"/>
    <p:sldId id="296" r:id="rId46"/>
    <p:sldId id="295" r:id="rId47"/>
    <p:sldId id="299" r:id="rId48"/>
    <p:sldId id="298" r:id="rId49"/>
    <p:sldId id="302" r:id="rId50"/>
    <p:sldId id="303" r:id="rId51"/>
    <p:sldId id="308" r:id="rId52"/>
    <p:sldId id="307" r:id="rId53"/>
    <p:sldId id="318" r:id="rId54"/>
    <p:sldId id="306" r:id="rId55"/>
    <p:sldId id="319" r:id="rId56"/>
    <p:sldId id="305" r:id="rId57"/>
    <p:sldId id="320" r:id="rId58"/>
    <p:sldId id="304" r:id="rId59"/>
    <p:sldId id="321" r:id="rId60"/>
    <p:sldId id="301" r:id="rId61"/>
    <p:sldId id="309" r:id="rId62"/>
    <p:sldId id="258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00BE5"/>
    <a:srgbClr val="F90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9" autoAdjust="0"/>
    <p:restoredTop sz="78635" autoAdjust="0"/>
  </p:normalViewPr>
  <p:slideViewPr>
    <p:cSldViewPr snapToGrid="0">
      <p:cViewPr varScale="1">
        <p:scale>
          <a:sx n="83" d="100"/>
          <a:sy n="83" d="100"/>
        </p:scale>
        <p:origin x="7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9DB00-658F-48C5-8AF9-038D8BAD0A69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4925F-5203-42D5-A7B6-BA95DB41C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2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6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There is Power in the Blood #101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Nothing But the Blood #122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 How I Love Jesus #131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67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There is Power in the Blood #101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Nothing But the Blood #122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 How I Love Jesus #131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22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There is Power in the Blood #101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Nothing But the Blood #122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 How I Love Jesus #131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2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There is Power in the Blood #101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Nothing But the Blood #122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 How I Love Jesus #131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26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There is Power in the Blood #101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Nothing But the Blood #122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 How I Love Jesus #131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44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 Abner Baptist Church.</a:t>
            </a:r>
          </a:p>
          <a:p>
            <a:endParaRPr lang="en-US" dirty="0"/>
          </a:p>
          <a:p>
            <a:r>
              <a:rPr lang="en-US" dirty="0"/>
              <a:t>It’s wonderful to see all of your bright smiling faces this morning.</a:t>
            </a:r>
          </a:p>
          <a:p>
            <a:endParaRPr lang="en-US" dirty="0"/>
          </a:p>
          <a:p>
            <a:r>
              <a:rPr lang="en-US" dirty="0"/>
              <a:t>I want to introduce myself in case any of you don’t know me.</a:t>
            </a:r>
          </a:p>
          <a:p>
            <a:endParaRPr lang="en-US" dirty="0"/>
          </a:p>
          <a:p>
            <a:r>
              <a:rPr lang="en-US" dirty="0"/>
              <a:t>My name is Tony DeGonia.</a:t>
            </a:r>
          </a:p>
          <a:p>
            <a:endParaRPr lang="en-US" dirty="0"/>
          </a:p>
          <a:p>
            <a:r>
              <a:rPr lang="en-US" dirty="0"/>
              <a:t>I do hold a position here at the church.  It is NOT Music Minister…</a:t>
            </a:r>
          </a:p>
          <a:p>
            <a:endParaRPr lang="en-US" dirty="0"/>
          </a:p>
          <a:p>
            <a:r>
              <a:rPr lang="en-US" dirty="0"/>
              <a:t>I am the Director of Technology for Abner Baptist Church.</a:t>
            </a:r>
          </a:p>
          <a:p>
            <a:endParaRPr lang="en-US" dirty="0"/>
          </a:p>
          <a:p>
            <a:r>
              <a:rPr lang="en-US" dirty="0"/>
              <a:t>I want everyone to pray for this church to attract a Music Leader, because until we get one that is good at you might be stuck with one that is just willing.</a:t>
            </a:r>
          </a:p>
          <a:p>
            <a:endParaRPr lang="en-US" dirty="0"/>
          </a:p>
          <a:p>
            <a:r>
              <a:rPr lang="en-US" dirty="0"/>
              <a:t>If this is what GOD wants me to do, I will do it until I am old and gray and can barely croak out the words, or for the next six months or so, whichever comes first.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3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Let’s welcome each other, the guests and greet your neighbor, Shake someone’ hand, give them a hug and make them feel WELCOME!!!!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07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Miss Margaret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Mrs. Helen Brand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Gail Brand (</a:t>
            </a:r>
            <a:r>
              <a:rPr lang="en-US" sz="1200" dirty="0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Brother Dale’s </a:t>
            </a:r>
            <a:r>
              <a:rPr lang="en-US" sz="1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daughter-in-law)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Pray for </a:t>
            </a:r>
            <a:r>
              <a:rPr lang="en-US" sz="1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Israel</a:t>
            </a:r>
            <a:endParaRPr lang="en-US" sz="12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Pray for the United States, and our first responders, who are under attack too often.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Our military and our leaders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Tony and Cayse DeGonia – Pray for Tony to be blessed with gainful employment again soon.</a:t>
            </a:r>
            <a:endParaRPr lang="en-US" sz="1200" dirty="0">
              <a:latin typeface="Catamaran" pitchFamily="2" charset="0"/>
              <a:cs typeface="Catamar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1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Miss Margaret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Mrs. Helen Brand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Gail Brand (</a:t>
            </a:r>
            <a:r>
              <a:rPr lang="en-US" sz="1200" dirty="0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Brother Dale’s </a:t>
            </a:r>
            <a:r>
              <a:rPr lang="en-US" sz="1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daughter-in-law)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Pray for </a:t>
            </a:r>
            <a:r>
              <a:rPr lang="en-US" sz="1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Israel</a:t>
            </a:r>
            <a:endParaRPr lang="en-US" sz="12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Pray for the United States, and our first responders, who are under attack too often.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Our military and our leaders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Tony and Cayse DeGonia – Pray for Tony to be blessed with gainful employment again soon.</a:t>
            </a:r>
            <a:endParaRPr lang="en-US" sz="1200" dirty="0">
              <a:latin typeface="Catamaran" pitchFamily="2" charset="0"/>
              <a:cs typeface="Catamar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22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There is Power in the Blood #101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Nothing But the Blood #122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 How I Love Jesus #131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91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There is Power in the Blood #101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Nothing But the Blood #122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 How I Love Jesus #131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81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There is Power in the Blood #101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Nothing But the Blood #122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 How I Love Jesus #131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7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There is Power in the Blood #101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Nothing But the Blood #122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 How I Love Jesus #131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70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97BC6-84AB-C7EE-4B4B-C81FB7293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ED8B2C-06C3-09B0-81C1-6CF695479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0B0A6-A78E-CF9A-71D1-FBB19C646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1FB28-A0C3-47A2-8815-00B7BAFAB7A3}" type="datetime2">
              <a:rPr lang="en-US" smtClean="0"/>
              <a:t>Saturday, December 30,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25B8-F7F3-D90A-3BD3-74FE281B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42D63-B049-21D9-BEBB-89474F51D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21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E25C-D3FC-6E3A-6185-739946671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7A0190-D385-6B2D-C48F-07AFB44C5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BFEA2-A7AD-16BC-DBDE-A11396DC2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0150A-DE9D-4F84-8A3B-AE377D166DB8}" type="datetime2">
              <a:rPr lang="en-US" smtClean="0"/>
              <a:t>Saturday, December 30,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68107-DEDA-4889-5578-02763926E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7C0CB-1EA4-E0E2-5A66-97BD1B58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33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B12EE2-A6FE-14D0-1CF4-1706024A63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22442F-2B14-6B03-4854-2162B1532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EA342-7E02-9245-5804-616668D9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7B354-5E48-4313-A66A-99D34D57EDDB}" type="datetime2">
              <a:rPr lang="en-US" smtClean="0"/>
              <a:t>Saturday, December 30,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341F0-3E5F-C78B-3DD0-3F07BE4F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5BF6F-5094-A525-061F-3F274D2E4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EDEC1-3947-D8BB-6143-536B0C165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FD35E-C4E0-BA70-318F-F9A158ED7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849A3-BB45-02AD-B0F2-29120D923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9179-74F1-4981-9B1A-1569C859BD22}" type="datetime2">
              <a:rPr lang="en-US" smtClean="0"/>
              <a:t>Saturday, December 30,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23E1B-FE06-4077-DC05-04F2D0E9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F6D58-6960-1710-3DB6-748C0430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7C3D6-C111-D97F-A0CD-D80453931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D7D1F-3E72-22C0-6460-089529629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93628-7EA8-AB4F-6FDE-0E3E786B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F9DF-CC3D-4652-B7F1-E7325A47877A}" type="datetime2">
              <a:rPr lang="en-US" smtClean="0"/>
              <a:t>Saturday, December 30,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EDC6A-997D-21CF-072B-AB831CE12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A85AC-D98E-7214-08A9-F82A621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9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49B07-E349-65AB-D7FB-5A529C6D4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01941-5986-CBDF-7A78-E257F3C325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2164BD-04CA-8CFD-33A5-30C689FC0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59E1D-F7EA-8755-6BA5-BB1BC91F4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8420-8FCD-4723-A48B-EC14BD9EA2BB}" type="datetime2">
              <a:rPr lang="en-US" smtClean="0"/>
              <a:t>Saturday, December 30,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5C3F0-A3B4-0A8E-F3C4-90F08463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81EB5-6D3B-0E43-84FF-FF4866112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25B66-91AE-9B5B-F64C-392CF5F6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9C2C0-7D6C-CD80-E26E-4CCF3478E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7DD50-F8CC-940C-FAE1-34C3CE72B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7386F-A060-DFFF-73DD-242387D03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5522D-733E-F976-29B5-752AF3D3F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F86B7A-EBC7-7AE9-1565-D2CDA520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5D22-901B-4E90-8601-62C6B0028E9C}" type="datetime2">
              <a:rPr lang="en-US" smtClean="0"/>
              <a:t>Saturday, December 30,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65D686-7724-85AA-3E92-E7BF83CA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3213B4-3876-025C-CC63-ED0931435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88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6AE1-8728-CFE5-DB3D-A5AA1F90A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5C376A-ED79-4661-4170-CBCFA57B4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751C6-6593-4558-BEDD-27BDE934B43C}" type="datetime2">
              <a:rPr lang="en-US" smtClean="0"/>
              <a:t>Saturday, December 30,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AFCDA-EBD7-D4DC-D604-A25DE1D45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EAD42-877A-441D-F951-9A66383B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1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29883-1338-81AA-B157-353101149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4AC3-5C83-4EA1-9389-5D8CD96A7721}" type="datetime2">
              <a:rPr lang="en-US" smtClean="0"/>
              <a:t>Saturday, December 30,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5C02CB-35BD-2DE1-006B-F3B9FC8DA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390C5-D855-1039-AB2E-9DAC0EFF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34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2255-7A93-B50A-D8F6-207508E16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15B6B-828D-0611-AE92-07200E389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D2706-558D-F207-DAC8-64C775AE1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05052-7F72-2109-AF9C-A91B97EA5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6137-C8C7-4290-B36E-585F67D43046}" type="datetime2">
              <a:rPr lang="en-US" smtClean="0"/>
              <a:t>Saturday, December 30,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0842E-4420-1426-A999-6B7814360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092C8-42CB-B691-C377-18D0C248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84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7DC6-8AB8-FEA1-E53F-64EC3FF10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4FB28E-4A2A-1BA5-692F-B63184B2A3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111248-2471-C431-981F-EC97FE56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1757C-1232-2C2D-49B6-39246973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E7F5-B8D8-4B30-8840-BB827AAC471A}" type="datetime2">
              <a:rPr lang="en-US" smtClean="0"/>
              <a:t>Saturday, December 30,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56C8B-D548-83E0-D7E8-80619B730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F493DD-9A17-38CD-4753-88CCA9F5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2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832DAF-4025-4251-480A-0B6908B43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E386E-4DD2-EDB8-1878-41AF2C10E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B7D97-BFFB-CFD5-E4D2-C1793234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14D1A-133E-4C83-B02A-7CB9A7BF6124}" type="datetime2">
              <a:rPr lang="en-US" smtClean="0"/>
              <a:t>Saturday, December 30,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A6DC5-6691-90DB-51C6-B83CA269E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35309-C254-E05D-486B-4D0F94332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1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ner-baptist.org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0CAB78-E333-5754-B5B6-F2DD99EDA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86"/>
          <a:stretch/>
        </p:blipFill>
        <p:spPr>
          <a:xfrm>
            <a:off x="-66933" y="0"/>
            <a:ext cx="12258933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AA2B55D-E3D9-26CB-EDE1-69F8F15638D0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1 Minutes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E9DE8AD3-D20D-4ADB-062C-A625E6FD7B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12" y="5404671"/>
            <a:ext cx="2709531" cy="718062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F53E734-B24C-AA18-B1D3-F84C5B415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36415" y="481097"/>
            <a:ext cx="3400425" cy="609302"/>
          </a:xfrm>
        </p:spPr>
        <p:txBody>
          <a:bodyPr/>
          <a:lstStyle/>
          <a:p>
            <a:pPr algn="ctr"/>
            <a:fld id="{941EF96C-B7B7-4220-9FBD-AAD469F3515D}" type="datetime2">
              <a:rPr lang="en-US" sz="2000" smtClean="0">
                <a:solidFill>
                  <a:schemeClr val="bg1"/>
                </a:solidFill>
              </a:rPr>
              <a:pPr algn="ctr"/>
              <a:t>Saturday, December 30, 2023</a:t>
            </a:fld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1AAF8D-6F29-9968-A884-2794F5141BD3}"/>
              </a:ext>
            </a:extLst>
          </p:cNvPr>
          <p:cNvSpPr/>
          <p:nvPr/>
        </p:nvSpPr>
        <p:spPr>
          <a:xfrm>
            <a:off x="-66934" y="6636190"/>
            <a:ext cx="12258933" cy="221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AE3D32-9530-C3FC-E6AC-FAC3D1DB701A}"/>
              </a:ext>
            </a:extLst>
          </p:cNvPr>
          <p:cNvSpPr/>
          <p:nvPr/>
        </p:nvSpPr>
        <p:spPr>
          <a:xfrm>
            <a:off x="-66933" y="6699564"/>
            <a:ext cx="12258933" cy="1584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CB5F1F-94E0-20AD-881B-24BAF80BE53A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2 Minutes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A62A6D-991B-6628-59F4-A6BC2FE6B224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3 Minutes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E4B39C-E0B6-8996-7C6B-CBA6D52AD99E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4 Minutes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ED1C3E-D5E7-3419-1388-90BEE714AB6D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5 Minutes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30B3EF-9767-9774-6415-DDDFD96BF8AB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6 Minutes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F6B5CB-0AE9-AE99-635E-20533BC53737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7 Minutes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E7119D-AB71-B527-2B7D-832802FCF943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8 Minutes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C9902F-F095-00DE-3D10-44E8A7C3914B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9 Minutes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64F837-DBB4-5026-A429-E829DBB28637}"/>
              </a:ext>
            </a:extLst>
          </p:cNvPr>
          <p:cNvSpPr/>
          <p:nvPr/>
        </p:nvSpPr>
        <p:spPr>
          <a:xfrm>
            <a:off x="590550" y="4613817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10 Minutes</a:t>
            </a:r>
          </a:p>
        </p:txBody>
      </p:sp>
      <p:pic>
        <p:nvPicPr>
          <p:cNvPr id="24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D17FBAF-15DF-B386-E696-8A6EDDF3A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275772"/>
            <a:ext cx="6345212" cy="10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6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00">
        <p14:flash/>
      </p:transition>
    </mc:Choice>
    <mc:Fallback xmlns="">
      <p:transition spd="slow" advTm="6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0"/>
                            </p:stCondLst>
                            <p:childTnLst>
                              <p:par>
                                <p:cTn id="2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0000"/>
                            </p:stCondLst>
                            <p:childTnLst>
                              <p:par>
                                <p:cTn id="3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00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00"/>
                            </p:stCondLst>
                            <p:childTnLst>
                              <p:par>
                                <p:cTn id="5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0000"/>
                            </p:stCondLst>
                            <p:childTnLst>
                              <p:par>
                                <p:cTn id="5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0000"/>
                            </p:stCondLst>
                            <p:childTnLst>
                              <p:par>
                                <p:cTn id="6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40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  <p:bldP spid="11" grpId="8" animBg="1"/>
      <p:bldP spid="11" grpId="9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raying with hands folded over a bible&#10;&#10;Description automatically generated">
            <a:extLst>
              <a:ext uri="{FF2B5EF4-FFF2-40B4-BE49-F238E27FC236}">
                <a16:creationId xmlns:a16="http://schemas.microsoft.com/office/drawing/2014/main" id="{E3270F7A-F36A-183C-9B83-46C311BC8E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b="2702"/>
          <a:stretch/>
        </p:blipFill>
        <p:spPr>
          <a:xfrm>
            <a:off x="0" y="0"/>
            <a:ext cx="1219134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965668-1AB1-6045-447C-C943848C8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324"/>
            <a:ext cx="10515600" cy="6064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A7F62-6284-7581-F2FB-7600A0C6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0962"/>
            <a:ext cx="10915650" cy="4702175"/>
          </a:xfrm>
        </p:spPr>
        <p:txBody>
          <a:bodyPr>
            <a:norm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Wishing all a Safe and Happy New Year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The second (2</a:t>
            </a:r>
            <a:r>
              <a:rPr lang="en-US" sz="4800" baseline="30000" dirty="0">
                <a:solidFill>
                  <a:schemeClr val="bg1"/>
                </a:solidFill>
              </a:rPr>
              <a:t>nd</a:t>
            </a:r>
            <a:r>
              <a:rPr lang="en-US" sz="4800" dirty="0">
                <a:solidFill>
                  <a:schemeClr val="bg1"/>
                </a:solidFill>
              </a:rPr>
              <a:t>) Saturday of each month we will be holding a men’s meeting @ 5 PM.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Don’t forget about our new website @https://www.abner-baptist.org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B3136-994A-AFB0-F81C-B85AFF36D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9179-74F1-4981-9B1A-1569C859BD22}" type="datetime2">
              <a:rPr lang="en-US" smtClean="0"/>
              <a:t>Saturday, December 30, 2023</a:t>
            </a:fld>
            <a:endParaRPr lang="en-US"/>
          </a:p>
        </p:txBody>
      </p:sp>
      <p:pic>
        <p:nvPicPr>
          <p:cNvPr id="8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9940CC2-07B9-504C-ECE3-4D45C0C96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40356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700BCFE-2416-96E6-23DF-C1C6A26AC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49"/>
          <a:stretch/>
        </p:blipFill>
        <p:spPr>
          <a:xfrm>
            <a:off x="1" y="-1"/>
            <a:ext cx="12196762" cy="685800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b="1" smtClean="0">
                <a:solidFill>
                  <a:schemeClr val="tx1"/>
                </a:solidFill>
              </a:rPr>
              <a:t>Saturday, December 30, 2023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4F3F5A-D761-1CBC-010D-68C5456C0925}"/>
              </a:ext>
            </a:extLst>
          </p:cNvPr>
          <p:cNvSpPr txBox="1"/>
          <p:nvPr/>
        </p:nvSpPr>
        <p:spPr>
          <a:xfrm>
            <a:off x="2000250" y="1001975"/>
            <a:ext cx="4705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90551"/>
                </a:solidFill>
                <a:latin typeface="Catamaran" pitchFamily="2" charset="0"/>
                <a:cs typeface="Catamaran" pitchFamily="2" charset="0"/>
              </a:rPr>
              <a:t>Let’s get ready to</a:t>
            </a:r>
          </a:p>
        </p:txBody>
      </p:sp>
      <p:pic>
        <p:nvPicPr>
          <p:cNvPr id="13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3DADBB6-EBD8-A920-5EF5-ED424C775CB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8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066924"/>
            <a:ext cx="11201400" cy="3328988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There is Power in the Blood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01BE4-F1E7-E7F9-830F-291FD009FC69}"/>
              </a:ext>
            </a:extLst>
          </p:cNvPr>
          <p:cNvSpPr txBox="1"/>
          <p:nvPr/>
        </p:nvSpPr>
        <p:spPr>
          <a:xfrm>
            <a:off x="452437" y="4331493"/>
            <a:ext cx="1113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in our blue hymnals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385762" y="291398"/>
            <a:ext cx="487203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#101</a:t>
            </a:r>
          </a:p>
        </p:txBody>
      </p:sp>
      <p:pic>
        <p:nvPicPr>
          <p:cNvPr id="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1726A79-0025-A25B-0F8C-E248D7CAF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628650" y="339863"/>
            <a:ext cx="772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#101 There is Power in the Blood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52EDC-E08A-C0C3-8D39-E22C2D4D4DD3}"/>
              </a:ext>
            </a:extLst>
          </p:cNvPr>
          <p:cNvSpPr txBox="1"/>
          <p:nvPr/>
        </p:nvSpPr>
        <p:spPr>
          <a:xfrm>
            <a:off x="628650" y="1139874"/>
            <a:ext cx="1142274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Would you be free from the burden of sin?</a:t>
            </a:r>
          </a:p>
          <a:p>
            <a:pPr algn="l"/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There's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 in the blood,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 in the blood;</a:t>
            </a:r>
          </a:p>
          <a:p>
            <a:pPr algn="l"/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Would you o'er evil a victory win?</a:t>
            </a:r>
          </a:p>
          <a:p>
            <a:pPr algn="l"/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There's wonderful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 in the blood.</a:t>
            </a:r>
          </a:p>
        </p:txBody>
      </p:sp>
      <p:pic>
        <p:nvPicPr>
          <p:cNvPr id="13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B11D705-1524-F9E2-0B37-8344CA7FA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09900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628650" y="339863"/>
            <a:ext cx="7564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#101 There is Power in the Blood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52EDC-E08A-C0C3-8D39-E22C2D4D4DD3}"/>
              </a:ext>
            </a:extLst>
          </p:cNvPr>
          <p:cNvSpPr txBox="1"/>
          <p:nvPr/>
        </p:nvSpPr>
        <p:spPr>
          <a:xfrm>
            <a:off x="628650" y="1047749"/>
            <a:ext cx="109682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Refrain: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 is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,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, wonder-working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In the blood of the Lamb;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 is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,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, wonder-working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In the precious blood of the Lamb.</a:t>
            </a:r>
          </a:p>
        </p:txBody>
      </p:sp>
      <p:pic>
        <p:nvPicPr>
          <p:cNvPr id="2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369A3AB-1886-DE18-35B0-23AA1DE9E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05628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628650" y="339863"/>
            <a:ext cx="839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#101 There is Power in the Blood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52EDC-E08A-C0C3-8D39-E22C2D4D4DD3}"/>
              </a:ext>
            </a:extLst>
          </p:cNvPr>
          <p:cNvSpPr txBox="1"/>
          <p:nvPr/>
        </p:nvSpPr>
        <p:spPr>
          <a:xfrm>
            <a:off x="628650" y="1047749"/>
            <a:ext cx="1140153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Would you be free from your passion and pride?</a:t>
            </a:r>
          </a:p>
          <a:p>
            <a:pPr algn="l"/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There's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 in the blood,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 in the blood;</a:t>
            </a:r>
          </a:p>
          <a:p>
            <a:pPr algn="l"/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Come for a cleansing to Calvary's tide–</a:t>
            </a:r>
          </a:p>
          <a:p>
            <a:pPr algn="l"/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There's wonderful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 in the blood.</a:t>
            </a:r>
          </a:p>
        </p:txBody>
      </p:sp>
      <p:pic>
        <p:nvPicPr>
          <p:cNvPr id="2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1D9843E-067A-11F3-3B8A-6492871BC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90090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Sunday, December 31,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628650" y="339863"/>
            <a:ext cx="7564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#101 There is Power in the Blood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52EDC-E08A-C0C3-8D39-E22C2D4D4DD3}"/>
              </a:ext>
            </a:extLst>
          </p:cNvPr>
          <p:cNvSpPr txBox="1"/>
          <p:nvPr/>
        </p:nvSpPr>
        <p:spPr>
          <a:xfrm>
            <a:off x="628650" y="1047749"/>
            <a:ext cx="109682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Refrain: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 is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,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, wonder-working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In the blood of the Lamb;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 is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,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, wonder-working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In the precious blood of the Lamb.</a:t>
            </a:r>
          </a:p>
        </p:txBody>
      </p:sp>
      <p:pic>
        <p:nvPicPr>
          <p:cNvPr id="2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369A3AB-1886-DE18-35B0-23AA1DE9E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95302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52EDC-E08A-C0C3-8D39-E22C2D4D4DD3}"/>
              </a:ext>
            </a:extLst>
          </p:cNvPr>
          <p:cNvSpPr txBox="1"/>
          <p:nvPr/>
        </p:nvSpPr>
        <p:spPr>
          <a:xfrm>
            <a:off x="628650" y="1047749"/>
            <a:ext cx="1140153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Would you be whiter, yes brighter than snow?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There's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 in the blood,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 in the blood;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Sin-stains are lost in its life-giving flow–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There's wonderful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 in the blood. </a:t>
            </a: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DD3F37B-6D6B-CE0D-82E5-CAEA5787A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A1A29D-B5F7-CCB8-E57A-EA924EE12822}"/>
              </a:ext>
            </a:extLst>
          </p:cNvPr>
          <p:cNvSpPr txBox="1"/>
          <p:nvPr/>
        </p:nvSpPr>
        <p:spPr>
          <a:xfrm>
            <a:off x="628650" y="339863"/>
            <a:ext cx="839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#101 There is Power in the Blood</a:t>
            </a:r>
          </a:p>
        </p:txBody>
      </p:sp>
    </p:spTree>
    <p:extLst>
      <p:ext uri="{BB962C8B-B14F-4D97-AF65-F5344CB8AC3E}">
        <p14:creationId xmlns:p14="http://schemas.microsoft.com/office/powerpoint/2010/main" val="2645247311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Sunday, December 31,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628650" y="339863"/>
            <a:ext cx="7564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#101 There is Power in the Blood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52EDC-E08A-C0C3-8D39-E22C2D4D4DD3}"/>
              </a:ext>
            </a:extLst>
          </p:cNvPr>
          <p:cNvSpPr txBox="1"/>
          <p:nvPr/>
        </p:nvSpPr>
        <p:spPr>
          <a:xfrm>
            <a:off x="628650" y="1047749"/>
            <a:ext cx="109682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Refrain: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 is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,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, wonder-working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In the blood of the Lamb;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 is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,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, wonder-working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In the precious blood of the Lamb.</a:t>
            </a:r>
          </a:p>
        </p:txBody>
      </p:sp>
      <p:pic>
        <p:nvPicPr>
          <p:cNvPr id="2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369A3AB-1886-DE18-35B0-23AA1DE9E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87725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52EDC-E08A-C0C3-8D39-E22C2D4D4DD3}"/>
              </a:ext>
            </a:extLst>
          </p:cNvPr>
          <p:cNvSpPr txBox="1"/>
          <p:nvPr/>
        </p:nvSpPr>
        <p:spPr>
          <a:xfrm>
            <a:off x="628650" y="990699"/>
            <a:ext cx="1140153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Would you do service for Jesus, your King?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There's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 in the blood,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 in the blood;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Would you live daily His praises to sing?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There's wonderful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 in the blood.</a:t>
            </a: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2BE5792-2E99-A701-9C0C-B94BCA591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60234E-1D19-7CE6-8F76-0356FB6415D3}"/>
              </a:ext>
            </a:extLst>
          </p:cNvPr>
          <p:cNvSpPr txBox="1"/>
          <p:nvPr/>
        </p:nvSpPr>
        <p:spPr>
          <a:xfrm>
            <a:off x="628650" y="339863"/>
            <a:ext cx="839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#101 There is Power in the Blood</a:t>
            </a:r>
          </a:p>
        </p:txBody>
      </p:sp>
    </p:spTree>
    <p:extLst>
      <p:ext uri="{BB962C8B-B14F-4D97-AF65-F5344CB8AC3E}">
        <p14:creationId xmlns:p14="http://schemas.microsoft.com/office/powerpoint/2010/main" val="2770618198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ross on a hill&#10;&#10;Description automatically generated">
            <a:extLst>
              <a:ext uri="{FF2B5EF4-FFF2-40B4-BE49-F238E27FC236}">
                <a16:creationId xmlns:a16="http://schemas.microsoft.com/office/drawing/2014/main" id="{CE59409E-641F-701B-A028-DD9AFFC72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3" b="5585"/>
          <a:stretch/>
        </p:blipFill>
        <p:spPr>
          <a:xfrm>
            <a:off x="0" y="-1"/>
            <a:ext cx="12192000" cy="685800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9A526-A125-D47C-0E97-EFE29099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9179-74F1-4981-9B1A-1569C859BD22}" type="datetime2">
              <a:rPr lang="en-US" smtClean="0"/>
              <a:t>Sunday, December 31, 2023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5C13CD-6495-22CE-BF6C-8C0805F23B2C}"/>
              </a:ext>
            </a:extLst>
          </p:cNvPr>
          <p:cNvSpPr txBox="1"/>
          <p:nvPr/>
        </p:nvSpPr>
        <p:spPr>
          <a:xfrm>
            <a:off x="534297" y="371083"/>
            <a:ext cx="60942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Therefore, if anyone is in Christ, he is a 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new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 creation. The old has passed away; behold, the 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new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 has come. - 2 Corinthians 5:17</a:t>
            </a:r>
            <a:endParaRPr lang="en-US" sz="32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6964D4-2B2D-E1D1-5CA7-022E8C75814C}"/>
              </a:ext>
            </a:extLst>
          </p:cNvPr>
          <p:cNvSpPr txBox="1">
            <a:spLocks/>
          </p:cNvSpPr>
          <p:nvPr/>
        </p:nvSpPr>
        <p:spPr>
          <a:xfrm>
            <a:off x="417083" y="3248258"/>
            <a:ext cx="11357834" cy="2062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chemeClr val="bg1"/>
                </a:solidFill>
                <a:latin typeface="Betterlove Script" panose="02000600000000000000" pitchFamily="2" charset="0"/>
              </a:rPr>
              <a:t>Happy New Year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DF6136-DBED-F651-7BDD-59E80A62BFB6}"/>
              </a:ext>
            </a:extLst>
          </p:cNvPr>
          <p:cNvSpPr txBox="1"/>
          <p:nvPr/>
        </p:nvSpPr>
        <p:spPr>
          <a:xfrm>
            <a:off x="3207571" y="5044311"/>
            <a:ext cx="5776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B0F0"/>
                </a:solidFill>
                <a:latin typeface="Acumin Pro Thin" panose="020B0204020202020204" pitchFamily="34" charset="0"/>
              </a:rPr>
              <a:t>2024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935167-15B8-BC1D-AF93-241257A1E33A}"/>
              </a:ext>
            </a:extLst>
          </p:cNvPr>
          <p:cNvCxnSpPr>
            <a:cxnSpLocks/>
          </p:cNvCxnSpPr>
          <p:nvPr/>
        </p:nvCxnSpPr>
        <p:spPr>
          <a:xfrm flipH="1">
            <a:off x="1893346" y="5644475"/>
            <a:ext cx="30659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13914C8-D506-6002-A041-1821AA450A3C}"/>
              </a:ext>
            </a:extLst>
          </p:cNvPr>
          <p:cNvCxnSpPr>
            <a:cxnSpLocks/>
          </p:cNvCxnSpPr>
          <p:nvPr/>
        </p:nvCxnSpPr>
        <p:spPr>
          <a:xfrm flipH="1">
            <a:off x="7241690" y="5644475"/>
            <a:ext cx="30659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7AB676C-9AE2-0C93-C439-EEEFD86E3F0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79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Sunday, December 31,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628650" y="339863"/>
            <a:ext cx="7564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#101 There is Power in the Blood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52EDC-E08A-C0C3-8D39-E22C2D4D4DD3}"/>
              </a:ext>
            </a:extLst>
          </p:cNvPr>
          <p:cNvSpPr txBox="1"/>
          <p:nvPr/>
        </p:nvSpPr>
        <p:spPr>
          <a:xfrm>
            <a:off x="628650" y="1047749"/>
            <a:ext cx="109682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Refrain: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 is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,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, wonder-working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In the blood of the Lamb;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 is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,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, wonder-working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pow'r</a:t>
            </a:r>
            <a:br>
              <a:rPr lang="en-US" sz="4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In the precious blood of the Lamb.</a:t>
            </a:r>
          </a:p>
        </p:txBody>
      </p:sp>
      <p:pic>
        <p:nvPicPr>
          <p:cNvPr id="2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369A3AB-1886-DE18-35B0-23AA1DE9E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66063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2228849"/>
            <a:ext cx="11201400" cy="3328988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Nothing but the Blood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01BE4-F1E7-E7F9-830F-291FD009FC69}"/>
              </a:ext>
            </a:extLst>
          </p:cNvPr>
          <p:cNvSpPr txBox="1"/>
          <p:nvPr/>
        </p:nvSpPr>
        <p:spPr>
          <a:xfrm>
            <a:off x="395287" y="4301132"/>
            <a:ext cx="1113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in our blue hymnals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385762" y="291398"/>
            <a:ext cx="487203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#122</a:t>
            </a:r>
          </a:p>
        </p:txBody>
      </p:sp>
      <p:pic>
        <p:nvPicPr>
          <p:cNvPr id="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8EE9B9C-A89E-C5AA-5848-838C45672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385761" y="291398"/>
            <a:ext cx="113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#122 Nothing But the Blood</a:t>
            </a:r>
          </a:p>
        </p:txBody>
      </p:sp>
      <p:pic>
        <p:nvPicPr>
          <p:cNvPr id="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8EE9B9C-A89E-C5AA-5848-838C45672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2CFFBC-5447-F2BF-A734-D043C5280C8D}"/>
              </a:ext>
            </a:extLst>
          </p:cNvPr>
          <p:cNvSpPr txBox="1"/>
          <p:nvPr/>
        </p:nvSpPr>
        <p:spPr>
          <a:xfrm>
            <a:off x="385761" y="1163321"/>
            <a:ext cx="112256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What can wash away my sin?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Nothing but the blood of Jesus.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What can make me whole again?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Nothing but the blood of Jesus.</a:t>
            </a:r>
            <a:endParaRPr lang="en-US" sz="48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02174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8EE9B9C-A89E-C5AA-5848-838C45672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2CFFBC-5447-F2BF-A734-D043C5280C8D}"/>
              </a:ext>
            </a:extLst>
          </p:cNvPr>
          <p:cNvSpPr txBox="1"/>
          <p:nvPr/>
        </p:nvSpPr>
        <p:spPr>
          <a:xfrm>
            <a:off x="385761" y="1115796"/>
            <a:ext cx="1122566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Refrain: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 precious is the flow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that makes me white as snow;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 other fount I know;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nothing but the blood of Jesus.</a:t>
            </a:r>
            <a:endParaRPr lang="en-US" sz="48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CC516C-8780-BFF4-FD7F-1FDBC1E38DB5}"/>
              </a:ext>
            </a:extLst>
          </p:cNvPr>
          <p:cNvSpPr txBox="1"/>
          <p:nvPr/>
        </p:nvSpPr>
        <p:spPr>
          <a:xfrm>
            <a:off x="385761" y="291398"/>
            <a:ext cx="113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#122 Nothing But the Blood</a:t>
            </a:r>
          </a:p>
        </p:txBody>
      </p:sp>
    </p:spTree>
    <p:extLst>
      <p:ext uri="{BB962C8B-B14F-4D97-AF65-F5344CB8AC3E}">
        <p14:creationId xmlns:p14="http://schemas.microsoft.com/office/powerpoint/2010/main" val="366700821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8EE9B9C-A89E-C5AA-5848-838C45672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2CFFBC-5447-F2BF-A734-D043C5280C8D}"/>
              </a:ext>
            </a:extLst>
          </p:cNvPr>
          <p:cNvSpPr txBox="1"/>
          <p:nvPr/>
        </p:nvSpPr>
        <p:spPr>
          <a:xfrm>
            <a:off x="385761" y="999284"/>
            <a:ext cx="1150143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For my pardon this I see: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nothing but the blood of Jesus.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For my cleansing this my plea: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nothing but the blood of Jesus.</a:t>
            </a:r>
            <a:endParaRPr lang="en-US" sz="48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3676AC-2DAE-94C8-E7CE-4794C43F1A6C}"/>
              </a:ext>
            </a:extLst>
          </p:cNvPr>
          <p:cNvSpPr txBox="1"/>
          <p:nvPr/>
        </p:nvSpPr>
        <p:spPr>
          <a:xfrm>
            <a:off x="385761" y="291398"/>
            <a:ext cx="113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#122 Nothing But the Blood</a:t>
            </a:r>
          </a:p>
        </p:txBody>
      </p:sp>
    </p:spTree>
    <p:extLst>
      <p:ext uri="{BB962C8B-B14F-4D97-AF65-F5344CB8AC3E}">
        <p14:creationId xmlns:p14="http://schemas.microsoft.com/office/powerpoint/2010/main" val="2483206279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8EE9B9C-A89E-C5AA-5848-838C45672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2CFFBC-5447-F2BF-A734-D043C5280C8D}"/>
              </a:ext>
            </a:extLst>
          </p:cNvPr>
          <p:cNvSpPr txBox="1"/>
          <p:nvPr/>
        </p:nvSpPr>
        <p:spPr>
          <a:xfrm>
            <a:off x="385761" y="1115796"/>
            <a:ext cx="1122566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Refrain: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 precious is the flow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that makes me white as snow;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 other fount I know;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nothing but the blood of Jesus.</a:t>
            </a:r>
            <a:endParaRPr lang="en-US" sz="48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CC516C-8780-BFF4-FD7F-1FDBC1E38DB5}"/>
              </a:ext>
            </a:extLst>
          </p:cNvPr>
          <p:cNvSpPr txBox="1"/>
          <p:nvPr/>
        </p:nvSpPr>
        <p:spPr>
          <a:xfrm>
            <a:off x="385761" y="291398"/>
            <a:ext cx="113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#122 Nothing But the Blood</a:t>
            </a:r>
          </a:p>
        </p:txBody>
      </p:sp>
    </p:spTree>
    <p:extLst>
      <p:ext uri="{BB962C8B-B14F-4D97-AF65-F5344CB8AC3E}">
        <p14:creationId xmlns:p14="http://schemas.microsoft.com/office/powerpoint/2010/main" val="1956745337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8EE9B9C-A89E-C5AA-5848-838C45672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2CFFBC-5447-F2BF-A734-D043C5280C8D}"/>
              </a:ext>
            </a:extLst>
          </p:cNvPr>
          <p:cNvSpPr txBox="1"/>
          <p:nvPr/>
        </p:nvSpPr>
        <p:spPr>
          <a:xfrm>
            <a:off x="385761" y="999284"/>
            <a:ext cx="1150143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Nothing can for sin atone: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nothing but the blood of Jesus.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Naught of good that I have done: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nothing but the blood of Jesus.</a:t>
            </a:r>
            <a:endParaRPr lang="en-US" sz="48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3676AC-2DAE-94C8-E7CE-4794C43F1A6C}"/>
              </a:ext>
            </a:extLst>
          </p:cNvPr>
          <p:cNvSpPr txBox="1"/>
          <p:nvPr/>
        </p:nvSpPr>
        <p:spPr>
          <a:xfrm>
            <a:off x="385761" y="291398"/>
            <a:ext cx="113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#122 Nothing But the Blood</a:t>
            </a:r>
          </a:p>
        </p:txBody>
      </p:sp>
    </p:spTree>
    <p:extLst>
      <p:ext uri="{BB962C8B-B14F-4D97-AF65-F5344CB8AC3E}">
        <p14:creationId xmlns:p14="http://schemas.microsoft.com/office/powerpoint/2010/main" val="2137630488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8EE9B9C-A89E-C5AA-5848-838C45672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2CFFBC-5447-F2BF-A734-D043C5280C8D}"/>
              </a:ext>
            </a:extLst>
          </p:cNvPr>
          <p:cNvSpPr txBox="1"/>
          <p:nvPr/>
        </p:nvSpPr>
        <p:spPr>
          <a:xfrm>
            <a:off x="385761" y="1115796"/>
            <a:ext cx="1122566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Refrain: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 precious is the flow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that makes me white as snow;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 other fount I know;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nothing but the blood of Jesus.</a:t>
            </a:r>
            <a:endParaRPr lang="en-US" sz="48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CC516C-8780-BFF4-FD7F-1FDBC1E38DB5}"/>
              </a:ext>
            </a:extLst>
          </p:cNvPr>
          <p:cNvSpPr txBox="1"/>
          <p:nvPr/>
        </p:nvSpPr>
        <p:spPr>
          <a:xfrm>
            <a:off x="385761" y="291398"/>
            <a:ext cx="113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#122 Nothing But the Blood</a:t>
            </a:r>
          </a:p>
        </p:txBody>
      </p:sp>
    </p:spTree>
    <p:extLst>
      <p:ext uri="{BB962C8B-B14F-4D97-AF65-F5344CB8AC3E}">
        <p14:creationId xmlns:p14="http://schemas.microsoft.com/office/powerpoint/2010/main" val="2295233468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8EE9B9C-A89E-C5AA-5848-838C45672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2CFFBC-5447-F2BF-A734-D043C5280C8D}"/>
              </a:ext>
            </a:extLst>
          </p:cNvPr>
          <p:cNvSpPr txBox="1"/>
          <p:nvPr/>
        </p:nvSpPr>
        <p:spPr>
          <a:xfrm>
            <a:off x="385761" y="999284"/>
            <a:ext cx="1150143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This is all my hope and peace: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nothing but the blood of Jesus.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This is all my righteousness: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nothing but the blood of Jesus. </a:t>
            </a:r>
            <a:endParaRPr lang="en-US" sz="48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3676AC-2DAE-94C8-E7CE-4794C43F1A6C}"/>
              </a:ext>
            </a:extLst>
          </p:cNvPr>
          <p:cNvSpPr txBox="1"/>
          <p:nvPr/>
        </p:nvSpPr>
        <p:spPr>
          <a:xfrm>
            <a:off x="385761" y="291398"/>
            <a:ext cx="113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#122 Nothing But the Blood</a:t>
            </a:r>
          </a:p>
        </p:txBody>
      </p:sp>
    </p:spTree>
    <p:extLst>
      <p:ext uri="{BB962C8B-B14F-4D97-AF65-F5344CB8AC3E}">
        <p14:creationId xmlns:p14="http://schemas.microsoft.com/office/powerpoint/2010/main" val="1621160332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8EE9B9C-A89E-C5AA-5848-838C45672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2CFFBC-5447-F2BF-A734-D043C5280C8D}"/>
              </a:ext>
            </a:extLst>
          </p:cNvPr>
          <p:cNvSpPr txBox="1"/>
          <p:nvPr/>
        </p:nvSpPr>
        <p:spPr>
          <a:xfrm>
            <a:off x="385761" y="1115796"/>
            <a:ext cx="1122566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Refrain: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 precious is the flow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that makes me white as snow;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 other fount I know;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nothing but the blood of Jesus.</a:t>
            </a:r>
            <a:endParaRPr lang="en-US" sz="48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CC516C-8780-BFF4-FD7F-1FDBC1E38DB5}"/>
              </a:ext>
            </a:extLst>
          </p:cNvPr>
          <p:cNvSpPr txBox="1"/>
          <p:nvPr/>
        </p:nvSpPr>
        <p:spPr>
          <a:xfrm>
            <a:off x="385761" y="291398"/>
            <a:ext cx="113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#122 Nothing But the Blood</a:t>
            </a:r>
          </a:p>
        </p:txBody>
      </p:sp>
    </p:spTree>
    <p:extLst>
      <p:ext uri="{BB962C8B-B14F-4D97-AF65-F5344CB8AC3E}">
        <p14:creationId xmlns:p14="http://schemas.microsoft.com/office/powerpoint/2010/main" val="822913090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6C57D95-3755-D3B2-72C7-FF9FA002D5F6}"/>
              </a:ext>
            </a:extLst>
          </p:cNvPr>
          <p:cNvSpPr/>
          <p:nvPr/>
        </p:nvSpPr>
        <p:spPr>
          <a:xfrm>
            <a:off x="0" y="0"/>
            <a:ext cx="7534275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ross on a rock with the sun setting behind it&#10;&#10;Description automatically generated">
            <a:extLst>
              <a:ext uri="{FF2B5EF4-FFF2-40B4-BE49-F238E27FC236}">
                <a16:creationId xmlns:a16="http://schemas.microsoft.com/office/drawing/2014/main" id="{7F4B8823-7182-0BEA-6561-53151B737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0"/>
            <a:ext cx="12188953" cy="69262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6D5BD20-4616-8DF6-54A1-74D455417D44}"/>
              </a:ext>
            </a:extLst>
          </p:cNvPr>
          <p:cNvSpPr/>
          <p:nvPr/>
        </p:nvSpPr>
        <p:spPr>
          <a:xfrm>
            <a:off x="-20909" y="-1"/>
            <a:ext cx="6120338" cy="692626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C2F298-E4B1-106F-85F7-FF4C08D08342}"/>
              </a:ext>
            </a:extLst>
          </p:cNvPr>
          <p:cNvSpPr/>
          <p:nvPr/>
        </p:nvSpPr>
        <p:spPr>
          <a:xfrm>
            <a:off x="6083428" y="0"/>
            <a:ext cx="6105523" cy="6926263"/>
          </a:xfrm>
          <a:prstGeom prst="rect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55779-06E3-76DA-ADB2-F37D13854682}"/>
              </a:ext>
            </a:extLst>
          </p:cNvPr>
          <p:cNvSpPr txBox="1"/>
          <p:nvPr/>
        </p:nvSpPr>
        <p:spPr>
          <a:xfrm>
            <a:off x="295275" y="371475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Order of Service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436D73-2F37-4D52-A5A6-2F6B4F415581}"/>
              </a:ext>
            </a:extLst>
          </p:cNvPr>
          <p:cNvSpPr txBox="1"/>
          <p:nvPr/>
        </p:nvSpPr>
        <p:spPr>
          <a:xfrm>
            <a:off x="381000" y="1267698"/>
            <a:ext cx="53244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The Morning Greeting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Prayer Requests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Lots of Prayer Requests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Announcements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Happy New Year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Men’s Meeting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Remind everyone of the website: </a:t>
            </a: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https://www.abner-baptist.org</a:t>
            </a:r>
            <a:endParaRPr lang="en-US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Music (Singing)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There is Power in the Blood #101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Nothing But the Blood #122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 How I Love Jesus #131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Sermon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Christmas, the next day</a:t>
            </a:r>
            <a:endParaRPr lang="en-US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Lord I’m Coming Home #113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Alter Call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Closing Prayer</a:t>
            </a: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CF0B33FD-0B61-409B-3097-3A23ED6F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6250" y="634444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F099179-74F1-4981-9B1A-1569C859BD22}" type="datetime2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C70D9669-1A45-1351-94D5-ACD5B501833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5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066924"/>
            <a:ext cx="11201400" cy="3328988"/>
          </a:xfrm>
        </p:spPr>
        <p:txBody>
          <a:bodyPr>
            <a:normAutofit/>
          </a:bodyPr>
          <a:lstStyle/>
          <a:p>
            <a:r>
              <a:rPr lang="en-US" sz="166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Offering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01BE4-F1E7-E7F9-830F-291FD009FC69}"/>
              </a:ext>
            </a:extLst>
          </p:cNvPr>
          <p:cNvSpPr txBox="1"/>
          <p:nvPr/>
        </p:nvSpPr>
        <p:spPr>
          <a:xfrm>
            <a:off x="452437" y="4331493"/>
            <a:ext cx="1113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Scott and Walter</a:t>
            </a:r>
          </a:p>
        </p:txBody>
      </p:sp>
      <p:pic>
        <p:nvPicPr>
          <p:cNvPr id="3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571F8B4-9521-11F8-6572-635FD2669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85239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2228849"/>
            <a:ext cx="11201400" cy="3328988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 How I Love Jesus </a:t>
            </a:r>
            <a:endParaRPr lang="en-US" sz="595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01BE4-F1E7-E7F9-830F-291FD009FC69}"/>
              </a:ext>
            </a:extLst>
          </p:cNvPr>
          <p:cNvSpPr txBox="1"/>
          <p:nvPr/>
        </p:nvSpPr>
        <p:spPr>
          <a:xfrm>
            <a:off x="528637" y="4428430"/>
            <a:ext cx="1113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in our blue hymnals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385762" y="291398"/>
            <a:ext cx="487203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#131</a:t>
            </a:r>
          </a:p>
        </p:txBody>
      </p:sp>
      <p:pic>
        <p:nvPicPr>
          <p:cNvPr id="5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EEEDD34-D796-B211-8B64-FD83AB6F1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85698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385762" y="291398"/>
            <a:ext cx="585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#131 O How I Love Jesus</a:t>
            </a:r>
          </a:p>
        </p:txBody>
      </p:sp>
      <p:pic>
        <p:nvPicPr>
          <p:cNvPr id="5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EEEDD34-D796-B211-8B64-FD83AB6F1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C03E70-7BCC-EFA3-F90F-15B58D19E97B}"/>
              </a:ext>
            </a:extLst>
          </p:cNvPr>
          <p:cNvSpPr txBox="1"/>
          <p:nvPr/>
        </p:nvSpPr>
        <p:spPr>
          <a:xfrm>
            <a:off x="385762" y="1115641"/>
            <a:ext cx="1054349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There is a name I love to hear,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 love to sing its worth;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it sounds like music in my ear,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 sweetest name on earth.</a:t>
            </a:r>
            <a:endParaRPr lang="en-US" sz="54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32772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EEEDD34-D796-B211-8B64-FD83AB6F1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C03E70-7BCC-EFA3-F90F-15B58D19E97B}"/>
              </a:ext>
            </a:extLst>
          </p:cNvPr>
          <p:cNvSpPr txBox="1"/>
          <p:nvPr/>
        </p:nvSpPr>
        <p:spPr>
          <a:xfrm>
            <a:off x="385762" y="1115641"/>
            <a:ext cx="1054349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Refrain: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 how I love Jesus,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 how I love Jesus,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 how I love Jesus,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because he first loved me!</a:t>
            </a:r>
            <a:endParaRPr lang="en-US" sz="54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0FE4D9-BFE0-D325-ABDE-CA4B301C8AE0}"/>
              </a:ext>
            </a:extLst>
          </p:cNvPr>
          <p:cNvSpPr txBox="1"/>
          <p:nvPr/>
        </p:nvSpPr>
        <p:spPr>
          <a:xfrm>
            <a:off x="385762" y="291398"/>
            <a:ext cx="585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#131 O How I Love Jesus</a:t>
            </a:r>
          </a:p>
        </p:txBody>
      </p:sp>
    </p:spTree>
    <p:extLst>
      <p:ext uri="{BB962C8B-B14F-4D97-AF65-F5344CB8AC3E}">
        <p14:creationId xmlns:p14="http://schemas.microsoft.com/office/powerpoint/2010/main" val="3395897275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EEEDD34-D796-B211-8B64-FD83AB6F1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C03E70-7BCC-EFA3-F90F-15B58D19E97B}"/>
              </a:ext>
            </a:extLst>
          </p:cNvPr>
          <p:cNvSpPr txBox="1"/>
          <p:nvPr/>
        </p:nvSpPr>
        <p:spPr>
          <a:xfrm>
            <a:off x="385762" y="1115641"/>
            <a:ext cx="1054349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It tells me of a Savior's love,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who died to set me free;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it tells me of his precious blood,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 sinner's perfect plea.</a:t>
            </a:r>
            <a:endParaRPr lang="en-US" sz="54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11B4D1-F2AB-6D72-D558-4678B95AAC7B}"/>
              </a:ext>
            </a:extLst>
          </p:cNvPr>
          <p:cNvSpPr txBox="1"/>
          <p:nvPr/>
        </p:nvSpPr>
        <p:spPr>
          <a:xfrm>
            <a:off x="385762" y="291398"/>
            <a:ext cx="585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#131 O How I Love Jesus</a:t>
            </a:r>
          </a:p>
        </p:txBody>
      </p:sp>
    </p:spTree>
    <p:extLst>
      <p:ext uri="{BB962C8B-B14F-4D97-AF65-F5344CB8AC3E}">
        <p14:creationId xmlns:p14="http://schemas.microsoft.com/office/powerpoint/2010/main" val="382306836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EEEDD34-D796-B211-8B64-FD83AB6F1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C03E70-7BCC-EFA3-F90F-15B58D19E97B}"/>
              </a:ext>
            </a:extLst>
          </p:cNvPr>
          <p:cNvSpPr txBox="1"/>
          <p:nvPr/>
        </p:nvSpPr>
        <p:spPr>
          <a:xfrm>
            <a:off x="385762" y="1115641"/>
            <a:ext cx="1054349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Refrain: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 how I love Jesus,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 how I love Jesus,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 how I love Jesus,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because he first loved me!</a:t>
            </a:r>
            <a:endParaRPr lang="en-US" sz="54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0FE4D9-BFE0-D325-ABDE-CA4B301C8AE0}"/>
              </a:ext>
            </a:extLst>
          </p:cNvPr>
          <p:cNvSpPr txBox="1"/>
          <p:nvPr/>
        </p:nvSpPr>
        <p:spPr>
          <a:xfrm>
            <a:off x="385762" y="291398"/>
            <a:ext cx="585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#131 O How I Love Jesus</a:t>
            </a:r>
          </a:p>
        </p:txBody>
      </p:sp>
    </p:spTree>
    <p:extLst>
      <p:ext uri="{BB962C8B-B14F-4D97-AF65-F5344CB8AC3E}">
        <p14:creationId xmlns:p14="http://schemas.microsoft.com/office/powerpoint/2010/main" val="292543563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EEEDD34-D796-B211-8B64-FD83AB6F1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C03E70-7BCC-EFA3-F90F-15B58D19E97B}"/>
              </a:ext>
            </a:extLst>
          </p:cNvPr>
          <p:cNvSpPr txBox="1"/>
          <p:nvPr/>
        </p:nvSpPr>
        <p:spPr>
          <a:xfrm>
            <a:off x="385762" y="1115641"/>
            <a:ext cx="1054349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It tells of one whose loving heart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can feel my deepest woe;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who in each sorrow bears a part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that none can bear below.</a:t>
            </a:r>
            <a:endParaRPr lang="en-US" sz="54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39C87D-4FDB-D013-DC37-B75D501FA16B}"/>
              </a:ext>
            </a:extLst>
          </p:cNvPr>
          <p:cNvSpPr txBox="1"/>
          <p:nvPr/>
        </p:nvSpPr>
        <p:spPr>
          <a:xfrm>
            <a:off x="385762" y="291398"/>
            <a:ext cx="585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#131 O How I Love Jesus</a:t>
            </a:r>
          </a:p>
        </p:txBody>
      </p:sp>
    </p:spTree>
    <p:extLst>
      <p:ext uri="{BB962C8B-B14F-4D97-AF65-F5344CB8AC3E}">
        <p14:creationId xmlns:p14="http://schemas.microsoft.com/office/powerpoint/2010/main" val="1717206169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EEEDD34-D796-B211-8B64-FD83AB6F1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C03E70-7BCC-EFA3-F90F-15B58D19E97B}"/>
              </a:ext>
            </a:extLst>
          </p:cNvPr>
          <p:cNvSpPr txBox="1"/>
          <p:nvPr/>
        </p:nvSpPr>
        <p:spPr>
          <a:xfrm>
            <a:off x="385762" y="1115641"/>
            <a:ext cx="1054349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Refrain: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 how I love Jesus,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 how I love Jesus,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 how I love Jesus,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because he first loved me!</a:t>
            </a:r>
            <a:endParaRPr lang="en-US" sz="54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0FE4D9-BFE0-D325-ABDE-CA4B301C8AE0}"/>
              </a:ext>
            </a:extLst>
          </p:cNvPr>
          <p:cNvSpPr txBox="1"/>
          <p:nvPr/>
        </p:nvSpPr>
        <p:spPr>
          <a:xfrm>
            <a:off x="385762" y="291398"/>
            <a:ext cx="585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#131 O How I Love Jesus</a:t>
            </a:r>
          </a:p>
        </p:txBody>
      </p:sp>
    </p:spTree>
    <p:extLst>
      <p:ext uri="{BB962C8B-B14F-4D97-AF65-F5344CB8AC3E}">
        <p14:creationId xmlns:p14="http://schemas.microsoft.com/office/powerpoint/2010/main" val="3056743945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057994"/>
            <a:ext cx="11201400" cy="3328988"/>
          </a:xfrm>
        </p:spPr>
        <p:txBody>
          <a:bodyPr>
            <a:noAutofit/>
          </a:bodyPr>
          <a:lstStyle/>
          <a:p>
            <a:r>
              <a:rPr lang="en-US" sz="124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Prayer for today’s message</a:t>
            </a:r>
            <a:endParaRPr lang="en-US" sz="2778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Today’s Message</a:t>
            </a:r>
          </a:p>
        </p:txBody>
      </p:sp>
      <p:pic>
        <p:nvPicPr>
          <p:cNvPr id="8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48269177-D9E2-C270-F022-00D3831C6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2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057994"/>
            <a:ext cx="9789370" cy="3328988"/>
          </a:xfrm>
        </p:spPr>
        <p:txBody>
          <a:bodyPr>
            <a:noAutofit/>
          </a:bodyPr>
          <a:lstStyle/>
          <a:p>
            <a:r>
              <a:rPr lang="en-US" sz="124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Christmas, the next day</a:t>
            </a:r>
            <a:endParaRPr lang="en-US" sz="2778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01BE4-F1E7-E7F9-830F-291FD009FC69}"/>
              </a:ext>
            </a:extLst>
          </p:cNvPr>
          <p:cNvSpPr txBox="1"/>
          <p:nvPr/>
        </p:nvSpPr>
        <p:spPr>
          <a:xfrm>
            <a:off x="452437" y="5386982"/>
            <a:ext cx="1113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Brother Dale Brand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Today’s Message</a:t>
            </a:r>
          </a:p>
        </p:txBody>
      </p:sp>
      <p:pic>
        <p:nvPicPr>
          <p:cNvPr id="13" name="Picture 12" descr="A person in a suit and tie&#10;&#10;Description automatically generated">
            <a:extLst>
              <a:ext uri="{FF2B5EF4-FFF2-40B4-BE49-F238E27FC236}">
                <a16:creationId xmlns:a16="http://schemas.microsoft.com/office/drawing/2014/main" id="{01E8E084-57DE-2913-ED64-4004BDFF1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518" y="1284048"/>
            <a:ext cx="3936394" cy="5573951"/>
          </a:xfrm>
          <a:prstGeom prst="rect">
            <a:avLst/>
          </a:prstGeom>
        </p:spPr>
      </p:pic>
      <p:pic>
        <p:nvPicPr>
          <p:cNvPr id="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8E48E5D-34C3-1972-1FC4-532459DA4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5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066924"/>
            <a:ext cx="11201400" cy="3328988"/>
          </a:xfrm>
        </p:spPr>
        <p:txBody>
          <a:bodyPr>
            <a:noAutofit/>
          </a:bodyPr>
          <a:lstStyle/>
          <a:p>
            <a:r>
              <a:rPr lang="en-US" sz="12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Good Morning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01BE4-F1E7-E7F9-830F-291FD009FC69}"/>
              </a:ext>
            </a:extLst>
          </p:cNvPr>
          <p:cNvSpPr txBox="1"/>
          <p:nvPr/>
        </p:nvSpPr>
        <p:spPr>
          <a:xfrm>
            <a:off x="452437" y="4331493"/>
            <a:ext cx="1113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Welcome to Abner Baptist Church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232084F-C2D3-03EB-3248-B2E5BB599E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6250" y="634444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F099179-74F1-4981-9B1A-1569C859BD22}" type="datetime2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4940613-BF90-7F40-1142-B3E1B361C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1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Today’s Message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504825" y="1211884"/>
            <a:ext cx="10982325" cy="4360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3200" dirty="0">
                <a:solidFill>
                  <a:srgbClr val="00B0F0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Matthew 2: 11,12</a:t>
            </a:r>
          </a:p>
          <a:p>
            <a:pPr algn="l"/>
            <a:r>
              <a:rPr lang="en-US" sz="3200" b="1" i="0" baseline="3000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1 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And when they were come into the house, they saw the young child with Mary his mother, and fell down, and worshipped him: and when they had opened their treasures, they presented unto him gifts; gold, and frankincense and myrrh.</a:t>
            </a:r>
          </a:p>
          <a:p>
            <a:pPr algn="l"/>
            <a:endParaRPr lang="en-US" sz="3200" b="1" i="0" baseline="30000" dirty="0">
              <a:solidFill>
                <a:schemeClr val="bg1"/>
              </a:solidFill>
              <a:effectLst/>
              <a:latin typeface="Catamaran" pitchFamily="2" charset="0"/>
              <a:cs typeface="Catamaran" pitchFamily="2" charset="0"/>
            </a:endParaRPr>
          </a:p>
          <a:p>
            <a:pPr algn="l"/>
            <a:r>
              <a:rPr lang="en-US" sz="3200" b="1" i="0" baseline="3000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12 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And being warned of God in a dream that they should not return to Herod, they departed into their own country another way.</a:t>
            </a:r>
          </a:p>
        </p:txBody>
      </p:sp>
      <p:pic>
        <p:nvPicPr>
          <p:cNvPr id="13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D901BE2-19BB-980C-11CB-954BD86A4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3855"/>
      </p:ext>
    </p:extLst>
  </p:cSld>
  <p:clrMapOvr>
    <a:masterClrMapping/>
  </p:clrMapOvr>
  <p:transition spd="slow">
    <p:push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Reason #1</a:t>
            </a:r>
            <a:endParaRPr lang="en-US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504825" y="2395567"/>
            <a:ext cx="109823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7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A person can never be the same after having a child;</a:t>
            </a: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2A5F731-EE9A-5170-1E98-6F73E5310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20461"/>
      </p:ext>
    </p:extLst>
  </p:cSld>
  <p:clrMapOvr>
    <a:masterClrMapping/>
  </p:clrMapOvr>
  <p:transition spd="slow">
    <p:push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Today’s Message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371D4D-A6EC-D22C-A9A7-69EE4FE670A7}"/>
              </a:ext>
            </a:extLst>
          </p:cNvPr>
          <p:cNvGrpSpPr/>
          <p:nvPr/>
        </p:nvGrpSpPr>
        <p:grpSpPr>
          <a:xfrm>
            <a:off x="300812" y="3290549"/>
            <a:ext cx="11401629" cy="1569660"/>
            <a:chOff x="266700" y="3105717"/>
            <a:chExt cx="11401629" cy="15696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5A9677-8E33-C9F7-E1FA-67C7A7F06C73}"/>
                </a:ext>
              </a:extLst>
            </p:cNvPr>
            <p:cNvSpPr txBox="1"/>
            <p:nvPr/>
          </p:nvSpPr>
          <p:spPr>
            <a:xfrm>
              <a:off x="1276554" y="3574083"/>
              <a:ext cx="1039177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/>
              <a:r>
                <a:rPr lang="en-US" sz="40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people come to see the baby</a:t>
              </a:r>
              <a:endParaRPr lang="en-US" sz="60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B3F721-4240-08F2-1854-6955CA03D983}"/>
                </a:ext>
              </a:extLst>
            </p:cNvPr>
            <p:cNvSpPr txBox="1"/>
            <p:nvPr/>
          </p:nvSpPr>
          <p:spPr>
            <a:xfrm>
              <a:off x="266700" y="3105717"/>
              <a:ext cx="100012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6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B25380-BE39-6A03-BEB4-9D99A27E261A}"/>
              </a:ext>
            </a:extLst>
          </p:cNvPr>
          <p:cNvGrpSpPr/>
          <p:nvPr/>
        </p:nvGrpSpPr>
        <p:grpSpPr>
          <a:xfrm>
            <a:off x="266699" y="2247899"/>
            <a:ext cx="10144533" cy="1569660"/>
            <a:chOff x="266699" y="2247899"/>
            <a:chExt cx="10144533" cy="15696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A532CF-56B7-D290-8E45-FF4DA456C627}"/>
                </a:ext>
              </a:extLst>
            </p:cNvPr>
            <p:cNvSpPr txBox="1"/>
            <p:nvPr/>
          </p:nvSpPr>
          <p:spPr>
            <a:xfrm>
              <a:off x="1286282" y="2859634"/>
              <a:ext cx="91249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/>
              <a:r>
                <a:rPr lang="en-US" sz="40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when a baby is born;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80C1D5-ABC6-87C1-C066-8CB12808C5F4}"/>
                </a:ext>
              </a:extLst>
            </p:cNvPr>
            <p:cNvSpPr txBox="1"/>
            <p:nvPr/>
          </p:nvSpPr>
          <p:spPr>
            <a:xfrm>
              <a:off x="266699" y="2247899"/>
              <a:ext cx="100012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6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a</a:t>
              </a:r>
            </a:p>
          </p:txBody>
        </p:sp>
      </p:grpSp>
      <p:pic>
        <p:nvPicPr>
          <p:cNvPr id="1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4519D7F-3BF2-8E77-AB7D-DE685769F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1350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Reason #2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385762" y="2896661"/>
            <a:ext cx="10982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7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Mary and Joseph;</a:t>
            </a:r>
            <a:endParaRPr lang="en-US" sz="595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03796"/>
      </p:ext>
    </p:extLst>
  </p:cSld>
  <p:clrMapOvr>
    <a:masterClrMapping/>
  </p:clrMapOvr>
  <p:transition spd="slow">
    <p:push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Reason #2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2489B7-433F-5C15-5831-D2E699F1585A}"/>
              </a:ext>
            </a:extLst>
          </p:cNvPr>
          <p:cNvGrpSpPr/>
          <p:nvPr/>
        </p:nvGrpSpPr>
        <p:grpSpPr>
          <a:xfrm>
            <a:off x="385762" y="1740810"/>
            <a:ext cx="10989468" cy="1862048"/>
            <a:chOff x="38100" y="582570"/>
            <a:chExt cx="10989468" cy="18620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64EDAB-8847-3E0A-90D5-F8FC5FA1DFCA}"/>
                </a:ext>
              </a:extLst>
            </p:cNvPr>
            <p:cNvSpPr txBox="1"/>
            <p:nvPr/>
          </p:nvSpPr>
          <p:spPr>
            <a:xfrm>
              <a:off x="1378743" y="1412588"/>
              <a:ext cx="964882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/>
              <a:r>
                <a:rPr lang="en-US" sz="40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Their lives were change</a:t>
              </a:r>
              <a:r>
                <a:rPr lang="en-US" sz="4000" dirty="0">
                  <a:solidFill>
                    <a:schemeClr val="bg1"/>
                  </a:solidFill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d</a:t>
              </a:r>
              <a:endParaRPr lang="en-US" sz="40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D8927-1627-E685-9B21-FEB72C206FAE}"/>
                </a:ext>
              </a:extLst>
            </p:cNvPr>
            <p:cNvSpPr txBox="1"/>
            <p:nvPr/>
          </p:nvSpPr>
          <p:spPr>
            <a:xfrm>
              <a:off x="38100" y="582570"/>
              <a:ext cx="10287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ECCB08-40A9-5E5A-8C6C-1C968783A82F}"/>
              </a:ext>
            </a:extLst>
          </p:cNvPr>
          <p:cNvGrpSpPr/>
          <p:nvPr/>
        </p:nvGrpSpPr>
        <p:grpSpPr>
          <a:xfrm>
            <a:off x="422338" y="2939745"/>
            <a:ext cx="10952891" cy="1862048"/>
            <a:chOff x="38100" y="1583724"/>
            <a:chExt cx="10952891" cy="18620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724895-5C93-BDBF-C5A0-187F3418736C}"/>
                </a:ext>
              </a:extLst>
            </p:cNvPr>
            <p:cNvSpPr txBox="1"/>
            <p:nvPr/>
          </p:nvSpPr>
          <p:spPr>
            <a:xfrm>
              <a:off x="1342166" y="2246837"/>
              <a:ext cx="964882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/>
              <a:r>
                <a: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had to move;</a:t>
              </a:r>
              <a:endParaRPr lang="en-US" sz="40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BC6CB-1F83-F148-0050-1516D4D809A6}"/>
                </a:ext>
              </a:extLst>
            </p:cNvPr>
            <p:cNvSpPr txBox="1"/>
            <p:nvPr/>
          </p:nvSpPr>
          <p:spPr>
            <a:xfrm>
              <a:off x="38100" y="1583724"/>
              <a:ext cx="10287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b</a:t>
              </a:r>
            </a:p>
          </p:txBody>
        </p:sp>
      </p:grpSp>
      <p:pic>
        <p:nvPicPr>
          <p:cNvPr id="28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B02D669-3D39-563F-893E-1DC778153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666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Reason #3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385762" y="2274838"/>
            <a:ext cx="109823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7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Mary and Joseph raised Jesus;</a:t>
            </a:r>
            <a:endParaRPr lang="en-US" sz="595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71507"/>
      </p:ext>
    </p:extLst>
  </p:cSld>
  <p:clrMapOvr>
    <a:masterClrMapping/>
  </p:clrMapOvr>
  <p:transition spd="slow">
    <p:push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Reason #3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2489B7-433F-5C15-5831-D2E699F1585A}"/>
              </a:ext>
            </a:extLst>
          </p:cNvPr>
          <p:cNvGrpSpPr/>
          <p:nvPr/>
        </p:nvGrpSpPr>
        <p:grpSpPr>
          <a:xfrm>
            <a:off x="123947" y="1289780"/>
            <a:ext cx="9778812" cy="1862048"/>
            <a:chOff x="38100" y="582570"/>
            <a:chExt cx="9778812" cy="18620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64EDAB-8847-3E0A-90D5-F8FC5FA1DFCA}"/>
                </a:ext>
              </a:extLst>
            </p:cNvPr>
            <p:cNvSpPr txBox="1"/>
            <p:nvPr/>
          </p:nvSpPr>
          <p:spPr>
            <a:xfrm>
              <a:off x="1390174" y="1086550"/>
              <a:ext cx="842673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/>
              <a:r>
                <a:rPr lang="en-US" sz="40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They nurtured their relationship with Jesus;</a:t>
              </a:r>
              <a:endParaRPr lang="en-US" sz="115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D8927-1627-E685-9B21-FEB72C206FAE}"/>
                </a:ext>
              </a:extLst>
            </p:cNvPr>
            <p:cNvSpPr txBox="1"/>
            <p:nvPr/>
          </p:nvSpPr>
          <p:spPr>
            <a:xfrm>
              <a:off x="38100" y="582570"/>
              <a:ext cx="10287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ECCB08-40A9-5E5A-8C6C-1C968783A82F}"/>
              </a:ext>
            </a:extLst>
          </p:cNvPr>
          <p:cNvGrpSpPr/>
          <p:nvPr/>
        </p:nvGrpSpPr>
        <p:grpSpPr>
          <a:xfrm>
            <a:off x="196337" y="3022480"/>
            <a:ext cx="9455708" cy="1862048"/>
            <a:chOff x="38100" y="1583724"/>
            <a:chExt cx="9455708" cy="18620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724895-5C93-BDBF-C5A0-187F3418736C}"/>
                </a:ext>
              </a:extLst>
            </p:cNvPr>
            <p:cNvSpPr txBox="1"/>
            <p:nvPr/>
          </p:nvSpPr>
          <p:spPr>
            <a:xfrm>
              <a:off x="1232440" y="2213170"/>
              <a:ext cx="82613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/>
              <a:r>
                <a:rPr lang="en-US" sz="40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You grow as a child grows</a:t>
              </a:r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;</a:t>
              </a:r>
              <a:endParaRPr lang="en-US" sz="40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BC6CB-1F83-F148-0050-1516D4D809A6}"/>
                </a:ext>
              </a:extLst>
            </p:cNvPr>
            <p:cNvSpPr txBox="1"/>
            <p:nvPr/>
          </p:nvSpPr>
          <p:spPr>
            <a:xfrm>
              <a:off x="38100" y="1583724"/>
              <a:ext cx="10287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b</a:t>
              </a:r>
            </a:p>
          </p:txBody>
        </p:sp>
      </p:grpSp>
      <p:pic>
        <p:nvPicPr>
          <p:cNvPr id="28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B02D669-3D39-563F-893E-1DC778153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0584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Reason #4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385762" y="2274838"/>
            <a:ext cx="109823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7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Mary kept the saying of Jesus in her heart</a:t>
            </a:r>
            <a:endParaRPr lang="en-US" sz="4000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D33B36-8E69-60BE-7FA7-C6F090534E07}"/>
              </a:ext>
            </a:extLst>
          </p:cNvPr>
          <p:cNvSpPr txBox="1"/>
          <p:nvPr/>
        </p:nvSpPr>
        <p:spPr>
          <a:xfrm>
            <a:off x="385762" y="4477240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Luke 2:19 - ”</a:t>
            </a:r>
            <a:r>
              <a:rPr lang="en-US" sz="3600" b="0" i="0" dirty="0">
                <a:solidFill>
                  <a:srgbClr val="00B0F0"/>
                </a:solidFill>
                <a:effectLst/>
                <a:latin typeface="Catamaran" pitchFamily="2" charset="0"/>
                <a:cs typeface="Catamaran" pitchFamily="2" charset="0"/>
              </a:rPr>
              <a:t>But Mary kept all these things, and pondered them in her heart.”</a:t>
            </a:r>
            <a:endParaRPr lang="en-US" sz="3600" dirty="0">
              <a:solidFill>
                <a:srgbClr val="00B0F0"/>
              </a:solidFill>
              <a:latin typeface="Catamaran" pitchFamily="2" charset="0"/>
              <a:cs typeface="Catamar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550382"/>
      </p:ext>
    </p:extLst>
  </p:cSld>
  <p:clrMapOvr>
    <a:masterClrMapping/>
  </p:clrMapOvr>
  <p:transition spd="slow">
    <p:push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Reason #4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2489B7-433F-5C15-5831-D2E699F1585A}"/>
              </a:ext>
            </a:extLst>
          </p:cNvPr>
          <p:cNvGrpSpPr/>
          <p:nvPr/>
        </p:nvGrpSpPr>
        <p:grpSpPr>
          <a:xfrm>
            <a:off x="385762" y="1816982"/>
            <a:ext cx="9712404" cy="1862048"/>
            <a:chOff x="38100" y="582570"/>
            <a:chExt cx="9712404" cy="18620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64EDAB-8847-3E0A-90D5-F8FC5FA1DFCA}"/>
                </a:ext>
              </a:extLst>
            </p:cNvPr>
            <p:cNvSpPr txBox="1"/>
            <p:nvPr/>
          </p:nvSpPr>
          <p:spPr>
            <a:xfrm>
              <a:off x="1323766" y="1326135"/>
              <a:ext cx="842673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/>
              <a:r>
                <a:rPr lang="en-US" sz="40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Her life and ours have been change;</a:t>
              </a:r>
              <a:endParaRPr lang="en-US" sz="60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D8927-1627-E685-9B21-FEB72C206FAE}"/>
                </a:ext>
              </a:extLst>
            </p:cNvPr>
            <p:cNvSpPr txBox="1"/>
            <p:nvPr/>
          </p:nvSpPr>
          <p:spPr>
            <a:xfrm>
              <a:off x="38100" y="582570"/>
              <a:ext cx="10287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ECCB08-40A9-5E5A-8C6C-1C968783A82F}"/>
              </a:ext>
            </a:extLst>
          </p:cNvPr>
          <p:cNvGrpSpPr/>
          <p:nvPr/>
        </p:nvGrpSpPr>
        <p:grpSpPr>
          <a:xfrm>
            <a:off x="413470" y="3129557"/>
            <a:ext cx="9519326" cy="1862048"/>
            <a:chOff x="38100" y="1642092"/>
            <a:chExt cx="9519326" cy="18620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724895-5C93-BDBF-C5A0-187F3418736C}"/>
                </a:ext>
              </a:extLst>
            </p:cNvPr>
            <p:cNvSpPr txBox="1"/>
            <p:nvPr/>
          </p:nvSpPr>
          <p:spPr>
            <a:xfrm>
              <a:off x="1296058" y="2219173"/>
              <a:ext cx="82613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/>
              <a:r>
                <a:rPr lang="en-US" sz="40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Has your life changed;</a:t>
              </a:r>
              <a:endParaRPr lang="en-US" sz="88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BC6CB-1F83-F148-0050-1516D4D809A6}"/>
                </a:ext>
              </a:extLst>
            </p:cNvPr>
            <p:cNvSpPr txBox="1"/>
            <p:nvPr/>
          </p:nvSpPr>
          <p:spPr>
            <a:xfrm>
              <a:off x="38100" y="1642092"/>
              <a:ext cx="10287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b</a:t>
              </a:r>
            </a:p>
          </p:txBody>
        </p:sp>
      </p:grpSp>
      <p:pic>
        <p:nvPicPr>
          <p:cNvPr id="28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B02D669-3D39-563F-893E-1DC778153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3616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49186" y="754791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349186" y="3053394"/>
            <a:ext cx="109823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Lord I’m Coming Home</a:t>
            </a: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73867"/>
      </p:ext>
    </p:extLst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1571624"/>
            <a:ext cx="11201400" cy="3328988"/>
          </a:xfrm>
        </p:spPr>
        <p:txBody>
          <a:bodyPr>
            <a:normAutofit/>
          </a:bodyPr>
          <a:lstStyle/>
          <a:p>
            <a:r>
              <a:rPr lang="en-US" sz="166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Welcome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01BE4-F1E7-E7F9-830F-291FD009FC69}"/>
              </a:ext>
            </a:extLst>
          </p:cNvPr>
          <p:cNvSpPr txBox="1"/>
          <p:nvPr/>
        </p:nvSpPr>
        <p:spPr>
          <a:xfrm>
            <a:off x="385762" y="3779043"/>
            <a:ext cx="11134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Let’s welcome each other, the guests and greet your neighbor</a:t>
            </a: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483BD2C-2DFD-B966-BCE8-075B89170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#113 </a:t>
            </a:r>
            <a:r>
              <a:rPr lang="en-US" sz="4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Lord I’m Coming Home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495490" y="1729571"/>
            <a:ext cx="109823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I've wandered far away from God,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Now I'm coming home;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 paths of sin too long I've trod,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Lord, I'm coming home.</a:t>
            </a:r>
            <a:endParaRPr lang="en-US" sz="5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69803"/>
      </p:ext>
    </p:extLst>
  </p:cSld>
  <p:clrMapOvr>
    <a:masterClrMapping/>
  </p:clrMapOvr>
  <p:transition spd="slow">
    <p:push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Sunday, December 31,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385762" y="1434722"/>
            <a:ext cx="1098232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Refrain: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Coming home, coming home,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Nevermore to roam,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Open wide Thine arms of love,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Lord, I'm coming home.</a:t>
            </a:r>
            <a:endParaRPr lang="en-US" sz="5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6E41B2-7D3C-4CE6-A1AC-7E3EA784778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#113 </a:t>
            </a:r>
            <a:r>
              <a:rPr lang="en-US" sz="4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Lord I’m Coming Home</a:t>
            </a:r>
          </a:p>
        </p:txBody>
      </p:sp>
    </p:spTree>
    <p:extLst>
      <p:ext uri="{BB962C8B-B14F-4D97-AF65-F5344CB8AC3E}">
        <p14:creationId xmlns:p14="http://schemas.microsoft.com/office/powerpoint/2010/main" val="960710342"/>
      </p:ext>
    </p:extLst>
  </p:cSld>
  <p:clrMapOvr>
    <a:masterClrMapping/>
  </p:clrMapOvr>
  <p:transition spd="slow">
    <p:push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Sunday, December 31,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495490" y="1729571"/>
            <a:ext cx="109823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I've wasted many precious years,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Now I'm coming home;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 now repent with bitter tears,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Lord, I'm coming home.</a:t>
            </a:r>
            <a:endParaRPr lang="en-US" sz="5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1D579F-837E-9C60-07A2-F3CF94C7526F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#113 </a:t>
            </a:r>
            <a:r>
              <a:rPr lang="en-US" sz="4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Lord I’m Coming Home</a:t>
            </a:r>
          </a:p>
        </p:txBody>
      </p:sp>
    </p:spTree>
    <p:extLst>
      <p:ext uri="{BB962C8B-B14F-4D97-AF65-F5344CB8AC3E}">
        <p14:creationId xmlns:p14="http://schemas.microsoft.com/office/powerpoint/2010/main" val="3292045514"/>
      </p:ext>
    </p:extLst>
  </p:cSld>
  <p:clrMapOvr>
    <a:masterClrMapping/>
  </p:clrMapOvr>
  <p:transition spd="slow">
    <p:push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Sunday, December 31,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385762" y="1434722"/>
            <a:ext cx="1098232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Refrain: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Coming home, coming home,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Nevermore to roam,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Open wide Thine arms of love,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Lord, I'm coming home.</a:t>
            </a:r>
            <a:endParaRPr lang="en-US" sz="5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6E41B2-7D3C-4CE6-A1AC-7E3EA784778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#113 </a:t>
            </a:r>
            <a:r>
              <a:rPr lang="en-US" sz="4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Lord I’m Coming Home</a:t>
            </a:r>
          </a:p>
        </p:txBody>
      </p:sp>
    </p:spTree>
    <p:extLst>
      <p:ext uri="{BB962C8B-B14F-4D97-AF65-F5344CB8AC3E}">
        <p14:creationId xmlns:p14="http://schemas.microsoft.com/office/powerpoint/2010/main" val="2898417508"/>
      </p:ext>
    </p:extLst>
  </p:cSld>
  <p:clrMapOvr>
    <a:masterClrMapping/>
  </p:clrMapOvr>
  <p:transition spd="slow">
    <p:push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Sunday, December 31,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495490" y="1729571"/>
            <a:ext cx="109823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Can we find a friend so faithful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who will all our sorrows share?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Jesus knows our every weakness;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take it to the Lord in prayer!</a:t>
            </a:r>
            <a:endParaRPr lang="en-US" sz="5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41D549-C285-48BB-031C-279DE3D31A6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#113 </a:t>
            </a:r>
            <a:r>
              <a:rPr lang="en-US" sz="4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Lord I’m Coming Home</a:t>
            </a:r>
          </a:p>
        </p:txBody>
      </p:sp>
    </p:spTree>
    <p:extLst>
      <p:ext uri="{BB962C8B-B14F-4D97-AF65-F5344CB8AC3E}">
        <p14:creationId xmlns:p14="http://schemas.microsoft.com/office/powerpoint/2010/main" val="2693088120"/>
      </p:ext>
    </p:extLst>
  </p:cSld>
  <p:clrMapOvr>
    <a:masterClrMapping/>
  </p:clrMapOvr>
  <p:transition spd="slow">
    <p:push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Sunday, December 31,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385762" y="1434722"/>
            <a:ext cx="1098232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Refrain: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Coming home, coming home,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Nevermore to roam,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Open wide Thine arms of love,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Lord, I'm coming home.</a:t>
            </a:r>
            <a:endParaRPr lang="en-US" sz="5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6E41B2-7D3C-4CE6-A1AC-7E3EA784778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#113 </a:t>
            </a:r>
            <a:r>
              <a:rPr lang="en-US" sz="4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Lord I’m Coming Home</a:t>
            </a:r>
          </a:p>
        </p:txBody>
      </p:sp>
    </p:spTree>
    <p:extLst>
      <p:ext uri="{BB962C8B-B14F-4D97-AF65-F5344CB8AC3E}">
        <p14:creationId xmlns:p14="http://schemas.microsoft.com/office/powerpoint/2010/main" val="3936218690"/>
      </p:ext>
    </p:extLst>
  </p:cSld>
  <p:clrMapOvr>
    <a:masterClrMapping/>
  </p:clrMapOvr>
  <p:transition spd="slow">
    <p:push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Sunday, December 31,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495490" y="1729571"/>
            <a:ext cx="109823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I've tired of sin and straying, Lord,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Now I'm coming home;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I'll trust Thy love, believe Thy word,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Lord, I'm coming home. </a:t>
            </a:r>
            <a:endParaRPr lang="en-US" sz="5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F94E9-2CAD-711F-E465-27902721B422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#113 </a:t>
            </a:r>
            <a:r>
              <a:rPr lang="en-US" sz="4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Lord I’m Coming Home</a:t>
            </a:r>
          </a:p>
        </p:txBody>
      </p:sp>
    </p:spTree>
    <p:extLst>
      <p:ext uri="{BB962C8B-B14F-4D97-AF65-F5344CB8AC3E}">
        <p14:creationId xmlns:p14="http://schemas.microsoft.com/office/powerpoint/2010/main" val="503685896"/>
      </p:ext>
    </p:extLst>
  </p:cSld>
  <p:clrMapOvr>
    <a:masterClrMapping/>
  </p:clrMapOvr>
  <p:transition spd="slow">
    <p:push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Sunday, December 31,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385762" y="1434722"/>
            <a:ext cx="1098232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Refrain: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Coming home, coming home,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Nevermore to roam,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Open wide Thine arms of love,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Lord, I'm coming home.</a:t>
            </a:r>
            <a:endParaRPr lang="en-US" sz="5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6E41B2-7D3C-4CE6-A1AC-7E3EA784778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#113 </a:t>
            </a:r>
            <a:r>
              <a:rPr lang="en-US" sz="4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Lord I’m Coming Home</a:t>
            </a:r>
          </a:p>
        </p:txBody>
      </p:sp>
    </p:spTree>
    <p:extLst>
      <p:ext uri="{BB962C8B-B14F-4D97-AF65-F5344CB8AC3E}">
        <p14:creationId xmlns:p14="http://schemas.microsoft.com/office/powerpoint/2010/main" val="114374955"/>
      </p:ext>
    </p:extLst>
  </p:cSld>
  <p:clrMapOvr>
    <a:masterClrMapping/>
  </p:clrMapOvr>
  <p:transition spd="slow">
    <p:push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Sunday, December 31,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495490" y="1729571"/>
            <a:ext cx="109823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My soul is sick, my heart is sore,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Now I'm coming home;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My strength renew, my hope restore,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Lord, I'm coming home.</a:t>
            </a:r>
            <a:endParaRPr lang="en-US" sz="5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2555FF-3C12-3B0C-7620-0E51D09B1A22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#113 </a:t>
            </a:r>
            <a:r>
              <a:rPr lang="en-US" sz="4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Lord I’m Coming Home</a:t>
            </a:r>
          </a:p>
        </p:txBody>
      </p:sp>
    </p:spTree>
    <p:extLst>
      <p:ext uri="{BB962C8B-B14F-4D97-AF65-F5344CB8AC3E}">
        <p14:creationId xmlns:p14="http://schemas.microsoft.com/office/powerpoint/2010/main" val="3340980670"/>
      </p:ext>
    </p:extLst>
  </p:cSld>
  <p:clrMapOvr>
    <a:masterClrMapping/>
  </p:clrMapOvr>
  <p:transition spd="slow">
    <p:push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Sunday, December 31,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385762" y="1434722"/>
            <a:ext cx="1098232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Refrain: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Coming home, coming home,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Nevermore to roam,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Open wide Thine arms of love,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Lord, I'm coming home.</a:t>
            </a:r>
            <a:endParaRPr lang="en-US" sz="5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6E41B2-7D3C-4CE6-A1AC-7E3EA784778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#113 </a:t>
            </a:r>
            <a:r>
              <a:rPr lang="en-US" sz="4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Lord I’m Coming Home</a:t>
            </a:r>
          </a:p>
        </p:txBody>
      </p:sp>
    </p:spTree>
    <p:extLst>
      <p:ext uri="{BB962C8B-B14F-4D97-AF65-F5344CB8AC3E}">
        <p14:creationId xmlns:p14="http://schemas.microsoft.com/office/powerpoint/2010/main" val="1534449375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066924"/>
            <a:ext cx="11201400" cy="3328988"/>
          </a:xfrm>
        </p:spPr>
        <p:txBody>
          <a:bodyPr>
            <a:noAutofit/>
          </a:bodyPr>
          <a:lstStyle/>
          <a:p>
            <a:r>
              <a:rPr lang="en-US" sz="12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Prayer Requests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01BE4-F1E7-E7F9-830F-291FD009FC69}"/>
              </a:ext>
            </a:extLst>
          </p:cNvPr>
          <p:cNvSpPr txBox="1"/>
          <p:nvPr/>
        </p:nvSpPr>
        <p:spPr>
          <a:xfrm>
            <a:off x="452437" y="4331493"/>
            <a:ext cx="1113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Do we have any prayer requests?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C430084-DDF9-5E19-4D31-CE6711965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6250" y="634444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F099179-74F1-4981-9B1A-1569C859BD22}" type="datetime2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A0D92C5-61C4-48F6-28E7-BB8E86655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48926"/>
      </p:ext>
    </p:extLst>
  </p:cSld>
  <p:clrMapOvr>
    <a:masterClrMapping/>
  </p:clrMapOvr>
  <p:transition spd="slow">
    <p:cover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 In Closing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385762" y="2896661"/>
            <a:ext cx="109823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8000" dirty="0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Let Us </a:t>
            </a:r>
            <a:r>
              <a:rPr lang="en-US" sz="80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Pray.</a:t>
            </a:r>
            <a:endParaRPr lang="en-US" sz="71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30348"/>
      </p:ext>
    </p:extLst>
  </p:cSld>
  <p:clrMapOvr>
    <a:masterClrMapping/>
  </p:clrMapOvr>
  <p:transition spd="slow">
    <p:push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Be Blessed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495490" y="1786204"/>
            <a:ext cx="109823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8000" dirty="0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Have a safe and Happy New Year. We will see you here next Sunday.</a:t>
            </a:r>
            <a:endParaRPr lang="en-US" sz="71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56876"/>
      </p:ext>
    </p:extLst>
  </p:cSld>
  <p:clrMapOvr>
    <a:masterClrMapping/>
  </p:clrMapOvr>
  <p:transition spd="slow">
    <p:push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cross in a circle&#10;&#10;Description automatically generated">
            <a:extLst>
              <a:ext uri="{FF2B5EF4-FFF2-40B4-BE49-F238E27FC236}">
                <a16:creationId xmlns:a16="http://schemas.microsoft.com/office/drawing/2014/main" id="{DA278BAA-AC7A-E692-229E-084487A4EF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396" y="-836647"/>
            <a:ext cx="8501204" cy="8501204"/>
          </a:xfrm>
          <a:prstGeom prst="rect">
            <a:avLst/>
          </a:prstGeom>
        </p:spPr>
      </p:pic>
      <p:pic>
        <p:nvPicPr>
          <p:cNvPr id="5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A431B26-D943-B669-38CE-FCC8C0E0488F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34" y="2622442"/>
            <a:ext cx="10035332" cy="16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81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wearing a face mask&#10;&#10;Description automatically generated">
            <a:extLst>
              <a:ext uri="{FF2B5EF4-FFF2-40B4-BE49-F238E27FC236}">
                <a16:creationId xmlns:a16="http://schemas.microsoft.com/office/drawing/2014/main" id="{5ED4052E-9443-E297-3D26-0ECAA5786C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r="106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C430084-DDF9-5E19-4D31-CE6711965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6250" y="634444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F099179-74F1-4981-9B1A-1569C859BD22}" type="datetime2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2EF12-0FCE-0B08-5F0B-D2F2732F0750}"/>
              </a:ext>
            </a:extLst>
          </p:cNvPr>
          <p:cNvSpPr txBox="1"/>
          <p:nvPr/>
        </p:nvSpPr>
        <p:spPr>
          <a:xfrm>
            <a:off x="476250" y="291398"/>
            <a:ext cx="6200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Prayer Requests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4CF18A-C263-9E18-ED54-E3DC9AD0EFB8}"/>
              </a:ext>
            </a:extLst>
          </p:cNvPr>
          <p:cNvSpPr txBox="1"/>
          <p:nvPr/>
        </p:nvSpPr>
        <p:spPr>
          <a:xfrm>
            <a:off x="4289028" y="920621"/>
            <a:ext cx="72571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Stan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Howeth</a:t>
            </a:r>
            <a:r>
              <a:rPr lang="en-US" sz="3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 – Rushed to hospital with High Heart Rate and High Blood Pressure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Ms. Dot’s Family in their time of mourning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Miss Margaret McSpadden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Mrs. Helen Brand</a:t>
            </a:r>
            <a:endParaRPr lang="en-US" sz="3200" dirty="0">
              <a:solidFill>
                <a:schemeClr val="bg1"/>
              </a:solidFill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Brenda McFadden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Gail Brand (</a:t>
            </a:r>
            <a:r>
              <a:rPr lang="en-US" sz="3200" dirty="0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Brother Dale’s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dau</a:t>
            </a:r>
            <a:r>
              <a:rPr lang="en-US" sz="3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.-in-law)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Mrs. Pam </a:t>
            </a:r>
            <a:r>
              <a:rPr lang="en-US" sz="3200" dirty="0" err="1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Tallant</a:t>
            </a:r>
            <a:endParaRPr lang="en-US" sz="3200" dirty="0">
              <a:solidFill>
                <a:schemeClr val="bg1"/>
              </a:solidFill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1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B0F5EA5-481A-9300-378D-8CA2D9DBC70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53156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ross on a mountain&#10;&#10;Description automatically generated">
            <a:extLst>
              <a:ext uri="{FF2B5EF4-FFF2-40B4-BE49-F238E27FC236}">
                <a16:creationId xmlns:a16="http://schemas.microsoft.com/office/drawing/2014/main" id="{D9ACAFDA-411A-0DEC-110D-1BBFEAF9DE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C430084-DDF9-5E19-4D31-CE6711965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6250" y="634444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F099179-74F1-4981-9B1A-1569C859BD22}" type="datetime2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2EF12-0FCE-0B08-5F0B-D2F2732F0750}"/>
              </a:ext>
            </a:extLst>
          </p:cNvPr>
          <p:cNvSpPr txBox="1"/>
          <p:nvPr/>
        </p:nvSpPr>
        <p:spPr>
          <a:xfrm>
            <a:off x="476250" y="291398"/>
            <a:ext cx="6200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Prayer Requests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4CF18A-C263-9E18-ED54-E3DC9AD0EFB8}"/>
              </a:ext>
            </a:extLst>
          </p:cNvPr>
          <p:cNvSpPr txBox="1"/>
          <p:nvPr/>
        </p:nvSpPr>
        <p:spPr>
          <a:xfrm>
            <a:off x="4201250" y="933375"/>
            <a:ext cx="724707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en-US" sz="32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Tony and Cayse DeGonia – Tony a job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Cody, Bella, and Maeve – Safe travels to CO.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Pray for </a:t>
            </a:r>
            <a:r>
              <a:rPr lang="en-US" sz="3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Israel</a:t>
            </a:r>
            <a:endParaRPr lang="en-US" sz="32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Pray for the United States, and our first responders, who are under attack too often. 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Our military and elected our leaders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For our church to grow and bring glory to GOD.</a:t>
            </a:r>
            <a:endParaRPr lang="en-US" sz="3200" dirty="0">
              <a:latin typeface="Catamaran" pitchFamily="2" charset="0"/>
              <a:cs typeface="Catamaran" pitchFamily="2" charset="0"/>
            </a:endParaRPr>
          </a:p>
          <a:p>
            <a:endParaRPr lang="en-US" sz="28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1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B0F5EA5-481A-9300-378D-8CA2D9DBC70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21607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066924"/>
            <a:ext cx="11201400" cy="3328988"/>
          </a:xfrm>
        </p:spPr>
        <p:txBody>
          <a:bodyPr>
            <a:noAutofit/>
          </a:bodyPr>
          <a:lstStyle/>
          <a:p>
            <a:r>
              <a:rPr lang="en-US" sz="12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Announcements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30,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050128B-910A-F5D4-3858-F7EEB483B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19366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4929</TotalTime>
  <Words>2388</Words>
  <Application>Microsoft Office PowerPoint</Application>
  <PresentationFormat>Widescreen</PresentationFormat>
  <Paragraphs>315</Paragraphs>
  <Slides>62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Acumin Pro Thin</vt:lpstr>
      <vt:lpstr>Acumin Pro Ultra Black</vt:lpstr>
      <vt:lpstr>Arial</vt:lpstr>
      <vt:lpstr>Betterlove Script</vt:lpstr>
      <vt:lpstr>Calibri</vt:lpstr>
      <vt:lpstr>Calibri Light</vt:lpstr>
      <vt:lpstr>Catamaran</vt:lpstr>
      <vt:lpstr>Verdana</vt:lpstr>
      <vt:lpstr>Office Theme</vt:lpstr>
      <vt:lpstr>PowerPoint Presentation</vt:lpstr>
      <vt:lpstr>PowerPoint Presentation</vt:lpstr>
      <vt:lpstr>PowerPoint Presentation</vt:lpstr>
      <vt:lpstr>Good Morning</vt:lpstr>
      <vt:lpstr>Welcome</vt:lpstr>
      <vt:lpstr>Prayer Requests</vt:lpstr>
      <vt:lpstr>PowerPoint Presentation</vt:lpstr>
      <vt:lpstr>PowerPoint Presentation</vt:lpstr>
      <vt:lpstr>Announcements</vt:lpstr>
      <vt:lpstr>Announcements</vt:lpstr>
      <vt:lpstr>PowerPoint Presentation</vt:lpstr>
      <vt:lpstr>There is Power in the Blood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Nothing but the Blood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Offering</vt:lpstr>
      <vt:lpstr>O How I Love Jesus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Prayer for today’s message</vt:lpstr>
      <vt:lpstr>Christmas, the next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DeGonia</dc:creator>
  <cp:lastModifiedBy>Tony DeGonia</cp:lastModifiedBy>
  <cp:revision>3</cp:revision>
  <dcterms:created xsi:type="dcterms:W3CDTF">2023-12-21T08:12:06Z</dcterms:created>
  <dcterms:modified xsi:type="dcterms:W3CDTF">2023-12-31T07:16:53Z</dcterms:modified>
</cp:coreProperties>
</file>