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259" r:id="rId3"/>
    <p:sldId id="260" r:id="rId4"/>
    <p:sldId id="261" r:id="rId5"/>
    <p:sldId id="257" r:id="rId6"/>
    <p:sldId id="281" r:id="rId7"/>
    <p:sldId id="310" r:id="rId8"/>
    <p:sldId id="262" r:id="rId9"/>
    <p:sldId id="273" r:id="rId10"/>
    <p:sldId id="263" r:id="rId11"/>
    <p:sldId id="333" r:id="rId12"/>
    <p:sldId id="275" r:id="rId13"/>
    <p:sldId id="289" r:id="rId14"/>
    <p:sldId id="290" r:id="rId15"/>
    <p:sldId id="291" r:id="rId16"/>
    <p:sldId id="317" r:id="rId17"/>
    <p:sldId id="292" r:id="rId18"/>
    <p:sldId id="316" r:id="rId19"/>
    <p:sldId id="334" r:id="rId20"/>
    <p:sldId id="282" r:id="rId21"/>
    <p:sldId id="264" r:id="rId22"/>
    <p:sldId id="283" r:id="rId23"/>
    <p:sldId id="284" r:id="rId24"/>
    <p:sldId id="322" r:id="rId25"/>
    <p:sldId id="285" r:id="rId26"/>
    <p:sldId id="323" r:id="rId27"/>
    <p:sldId id="266" r:id="rId28"/>
    <p:sldId id="274" r:id="rId29"/>
    <p:sldId id="288" r:id="rId30"/>
    <p:sldId id="293" r:id="rId31"/>
    <p:sldId id="294" r:id="rId32"/>
    <p:sldId id="311" r:id="rId33"/>
    <p:sldId id="267" r:id="rId34"/>
    <p:sldId id="287" r:id="rId35"/>
    <p:sldId id="276" r:id="rId36"/>
    <p:sldId id="326" r:id="rId37"/>
    <p:sldId id="327" r:id="rId38"/>
    <p:sldId id="328" r:id="rId39"/>
    <p:sldId id="277" r:id="rId40"/>
    <p:sldId id="278" r:id="rId41"/>
    <p:sldId id="279" r:id="rId42"/>
    <p:sldId id="329" r:id="rId43"/>
    <p:sldId id="296" r:id="rId44"/>
    <p:sldId id="330" r:id="rId45"/>
    <p:sldId id="331" r:id="rId46"/>
    <p:sldId id="332" r:id="rId47"/>
    <p:sldId id="302" r:id="rId48"/>
    <p:sldId id="303" r:id="rId49"/>
    <p:sldId id="308" r:id="rId50"/>
    <p:sldId id="307" r:id="rId51"/>
    <p:sldId id="318" r:id="rId52"/>
    <p:sldId id="306" r:id="rId53"/>
    <p:sldId id="319" r:id="rId54"/>
    <p:sldId id="305" r:id="rId55"/>
    <p:sldId id="320" r:id="rId56"/>
    <p:sldId id="301" r:id="rId57"/>
    <p:sldId id="309" r:id="rId58"/>
    <p:sldId id="258"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0551"/>
    <a:srgbClr val="000000"/>
    <a:srgbClr val="D00B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78635" autoAdjust="0"/>
  </p:normalViewPr>
  <p:slideViewPr>
    <p:cSldViewPr snapToGrid="0">
      <p:cViewPr varScale="1">
        <p:scale>
          <a:sx n="83" d="100"/>
          <a:sy n="83" d="100"/>
        </p:scale>
        <p:origin x="159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29DB00-658F-48C5-8AF9-038D8BAD0A69}"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C4925F-5203-42D5-A7B6-BA95DB41CC69}" type="slidenum">
              <a:rPr lang="en-US" smtClean="0"/>
              <a:t>‹#›</a:t>
            </a:fld>
            <a:endParaRPr lang="en-US"/>
          </a:p>
        </p:txBody>
      </p:sp>
    </p:spTree>
    <p:extLst>
      <p:ext uri="{BB962C8B-B14F-4D97-AF65-F5344CB8AC3E}">
        <p14:creationId xmlns:p14="http://schemas.microsoft.com/office/powerpoint/2010/main" val="278252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C4925F-5203-42D5-A7B6-BA95DB41CC69}" type="slidenum">
              <a:rPr lang="en-US" smtClean="0"/>
              <a:t>1</a:t>
            </a:fld>
            <a:endParaRPr lang="en-US"/>
          </a:p>
        </p:txBody>
      </p:sp>
    </p:spTree>
    <p:extLst>
      <p:ext uri="{BB962C8B-B14F-4D97-AF65-F5344CB8AC3E}">
        <p14:creationId xmlns:p14="http://schemas.microsoft.com/office/powerpoint/2010/main" val="245656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buFont typeface="+mj-lt"/>
              <a:buAutoNum type="alphaLcPeriod"/>
            </a:pPr>
            <a:r>
              <a:rPr lang="en-US" dirty="0">
                <a:solidFill>
                  <a:schemeClr val="bg1"/>
                </a:solidFill>
                <a:latin typeface="Catamaran" pitchFamily="2" charset="0"/>
                <a:cs typeface="Catamaran" pitchFamily="2" charset="0"/>
              </a:rPr>
              <a:t>There is Power in the Blood #101</a:t>
            </a:r>
          </a:p>
          <a:p>
            <a:pPr marL="800100" lvl="1" indent="-342900">
              <a:buFont typeface="+mj-lt"/>
              <a:buAutoNum type="alphaLcPeriod"/>
            </a:pPr>
            <a:r>
              <a:rPr lang="en-US" dirty="0">
                <a:solidFill>
                  <a:schemeClr val="bg1"/>
                </a:solidFill>
                <a:latin typeface="Catamaran" pitchFamily="2" charset="0"/>
                <a:cs typeface="Catamaran" pitchFamily="2" charset="0"/>
              </a:rPr>
              <a:t>Nothing But the Blood #122</a:t>
            </a:r>
          </a:p>
          <a:p>
            <a:pPr marL="800100" lvl="1" indent="-342900">
              <a:buFont typeface="+mj-lt"/>
              <a:buAutoNum type="alphaLcPeriod"/>
            </a:pPr>
            <a:r>
              <a:rPr lang="en-US" dirty="0">
                <a:solidFill>
                  <a:schemeClr val="bg1"/>
                </a:solidFill>
                <a:latin typeface="Catamaran" pitchFamily="2" charset="0"/>
                <a:cs typeface="Catamaran" pitchFamily="2" charset="0"/>
              </a:rPr>
              <a:t>O How I Love Jesus #131</a:t>
            </a:r>
          </a:p>
          <a:p>
            <a:endParaRPr lang="en-US" dirty="0"/>
          </a:p>
        </p:txBody>
      </p:sp>
      <p:sp>
        <p:nvSpPr>
          <p:cNvPr id="4" name="Slide Number Placeholder 3"/>
          <p:cNvSpPr>
            <a:spLocks noGrp="1"/>
          </p:cNvSpPr>
          <p:nvPr>
            <p:ph type="sldNum" sz="quarter" idx="5"/>
          </p:nvPr>
        </p:nvSpPr>
        <p:spPr/>
        <p:txBody>
          <a:bodyPr/>
          <a:lstStyle/>
          <a:p>
            <a:fld id="{84C4925F-5203-42D5-A7B6-BA95DB41CC69}" type="slidenum">
              <a:rPr lang="en-US" smtClean="0"/>
              <a:t>21</a:t>
            </a:fld>
            <a:endParaRPr lang="en-US"/>
          </a:p>
        </p:txBody>
      </p:sp>
    </p:spTree>
    <p:extLst>
      <p:ext uri="{BB962C8B-B14F-4D97-AF65-F5344CB8AC3E}">
        <p14:creationId xmlns:p14="http://schemas.microsoft.com/office/powerpoint/2010/main" val="3550181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buFont typeface="+mj-lt"/>
              <a:buAutoNum type="alphaLcPeriod"/>
            </a:pPr>
            <a:r>
              <a:rPr lang="en-US" dirty="0">
                <a:solidFill>
                  <a:schemeClr val="bg1"/>
                </a:solidFill>
                <a:latin typeface="Catamaran" pitchFamily="2" charset="0"/>
                <a:cs typeface="Catamaran" pitchFamily="2" charset="0"/>
              </a:rPr>
              <a:t>There is Power in the Blood #101</a:t>
            </a:r>
          </a:p>
          <a:p>
            <a:pPr marL="800100" lvl="1" indent="-342900">
              <a:buFont typeface="+mj-lt"/>
              <a:buAutoNum type="alphaLcPeriod"/>
            </a:pPr>
            <a:r>
              <a:rPr lang="en-US" dirty="0">
                <a:solidFill>
                  <a:schemeClr val="bg1"/>
                </a:solidFill>
                <a:latin typeface="Catamaran" pitchFamily="2" charset="0"/>
                <a:cs typeface="Catamaran" pitchFamily="2" charset="0"/>
              </a:rPr>
              <a:t>Nothing But the Blood #122</a:t>
            </a:r>
          </a:p>
          <a:p>
            <a:pPr marL="800100" lvl="1" indent="-342900">
              <a:buFont typeface="+mj-lt"/>
              <a:buAutoNum type="alphaLcPeriod"/>
            </a:pPr>
            <a:r>
              <a:rPr lang="en-US" dirty="0">
                <a:solidFill>
                  <a:schemeClr val="bg1"/>
                </a:solidFill>
                <a:latin typeface="Catamaran" pitchFamily="2" charset="0"/>
                <a:cs typeface="Catamaran" pitchFamily="2" charset="0"/>
              </a:rPr>
              <a:t>O How I Love Jesus #131</a:t>
            </a:r>
          </a:p>
          <a:p>
            <a:endParaRPr lang="en-US" dirty="0"/>
          </a:p>
        </p:txBody>
      </p:sp>
      <p:sp>
        <p:nvSpPr>
          <p:cNvPr id="4" name="Slide Number Placeholder 3"/>
          <p:cNvSpPr>
            <a:spLocks noGrp="1"/>
          </p:cNvSpPr>
          <p:nvPr>
            <p:ph type="sldNum" sz="quarter" idx="5"/>
          </p:nvPr>
        </p:nvSpPr>
        <p:spPr/>
        <p:txBody>
          <a:bodyPr/>
          <a:lstStyle/>
          <a:p>
            <a:fld id="{84C4925F-5203-42D5-A7B6-BA95DB41CC69}" type="slidenum">
              <a:rPr lang="en-US" smtClean="0"/>
              <a:t>22</a:t>
            </a:fld>
            <a:endParaRPr lang="en-US"/>
          </a:p>
        </p:txBody>
      </p:sp>
    </p:spTree>
    <p:extLst>
      <p:ext uri="{BB962C8B-B14F-4D97-AF65-F5344CB8AC3E}">
        <p14:creationId xmlns:p14="http://schemas.microsoft.com/office/powerpoint/2010/main" val="171217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buFont typeface="+mj-lt"/>
              <a:buAutoNum type="alphaLcPeriod"/>
            </a:pPr>
            <a:r>
              <a:rPr lang="en-US" dirty="0">
                <a:solidFill>
                  <a:schemeClr val="bg1"/>
                </a:solidFill>
                <a:latin typeface="Catamaran" pitchFamily="2" charset="0"/>
                <a:cs typeface="Catamaran" pitchFamily="2" charset="0"/>
              </a:rPr>
              <a:t>There is Power in the Blood #101</a:t>
            </a:r>
          </a:p>
          <a:p>
            <a:pPr marL="800100" lvl="1" indent="-342900">
              <a:buFont typeface="+mj-lt"/>
              <a:buAutoNum type="alphaLcPeriod"/>
            </a:pPr>
            <a:r>
              <a:rPr lang="en-US" dirty="0">
                <a:solidFill>
                  <a:schemeClr val="bg1"/>
                </a:solidFill>
                <a:latin typeface="Catamaran" pitchFamily="2" charset="0"/>
                <a:cs typeface="Catamaran" pitchFamily="2" charset="0"/>
              </a:rPr>
              <a:t>Nothing But the Blood #122</a:t>
            </a:r>
          </a:p>
          <a:p>
            <a:pPr marL="800100" lvl="1" indent="-342900">
              <a:buFont typeface="+mj-lt"/>
              <a:buAutoNum type="alphaLcPeriod"/>
            </a:pPr>
            <a:r>
              <a:rPr lang="en-US" dirty="0">
                <a:solidFill>
                  <a:schemeClr val="bg1"/>
                </a:solidFill>
                <a:latin typeface="Catamaran" pitchFamily="2" charset="0"/>
                <a:cs typeface="Catamaran" pitchFamily="2" charset="0"/>
              </a:rPr>
              <a:t>O How I Love Jesus #131</a:t>
            </a:r>
          </a:p>
          <a:p>
            <a:endParaRPr lang="en-US" dirty="0"/>
          </a:p>
        </p:txBody>
      </p:sp>
      <p:sp>
        <p:nvSpPr>
          <p:cNvPr id="4" name="Slide Number Placeholder 3"/>
          <p:cNvSpPr>
            <a:spLocks noGrp="1"/>
          </p:cNvSpPr>
          <p:nvPr>
            <p:ph type="sldNum" sz="quarter" idx="5"/>
          </p:nvPr>
        </p:nvSpPr>
        <p:spPr/>
        <p:txBody>
          <a:bodyPr/>
          <a:lstStyle/>
          <a:p>
            <a:fld id="{84C4925F-5203-42D5-A7B6-BA95DB41CC69}" type="slidenum">
              <a:rPr lang="en-US" smtClean="0"/>
              <a:t>24</a:t>
            </a:fld>
            <a:endParaRPr lang="en-US"/>
          </a:p>
        </p:txBody>
      </p:sp>
    </p:spTree>
    <p:extLst>
      <p:ext uri="{BB962C8B-B14F-4D97-AF65-F5344CB8AC3E}">
        <p14:creationId xmlns:p14="http://schemas.microsoft.com/office/powerpoint/2010/main" val="2748970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buFont typeface="+mj-lt"/>
              <a:buAutoNum type="alphaLcPeriod"/>
            </a:pPr>
            <a:r>
              <a:rPr lang="en-US" dirty="0">
                <a:solidFill>
                  <a:schemeClr val="bg1"/>
                </a:solidFill>
                <a:latin typeface="Catamaran" pitchFamily="2" charset="0"/>
                <a:cs typeface="Catamaran" pitchFamily="2" charset="0"/>
              </a:rPr>
              <a:t>There is Power in the Blood #101</a:t>
            </a:r>
          </a:p>
          <a:p>
            <a:pPr marL="800100" lvl="1" indent="-342900">
              <a:buFont typeface="+mj-lt"/>
              <a:buAutoNum type="alphaLcPeriod"/>
            </a:pPr>
            <a:r>
              <a:rPr lang="en-US" dirty="0">
                <a:solidFill>
                  <a:schemeClr val="bg1"/>
                </a:solidFill>
                <a:latin typeface="Catamaran" pitchFamily="2" charset="0"/>
                <a:cs typeface="Catamaran" pitchFamily="2" charset="0"/>
              </a:rPr>
              <a:t>Nothing But the Blood #122</a:t>
            </a:r>
          </a:p>
          <a:p>
            <a:pPr marL="800100" lvl="1" indent="-342900">
              <a:buFont typeface="+mj-lt"/>
              <a:buAutoNum type="alphaLcPeriod"/>
            </a:pPr>
            <a:r>
              <a:rPr lang="en-US" dirty="0">
                <a:solidFill>
                  <a:schemeClr val="bg1"/>
                </a:solidFill>
                <a:latin typeface="Catamaran" pitchFamily="2" charset="0"/>
                <a:cs typeface="Catamaran" pitchFamily="2" charset="0"/>
              </a:rPr>
              <a:t>O How I Love Jesus #131</a:t>
            </a:r>
          </a:p>
          <a:p>
            <a:endParaRPr lang="en-US" dirty="0"/>
          </a:p>
        </p:txBody>
      </p:sp>
      <p:sp>
        <p:nvSpPr>
          <p:cNvPr id="4" name="Slide Number Placeholder 3"/>
          <p:cNvSpPr>
            <a:spLocks noGrp="1"/>
          </p:cNvSpPr>
          <p:nvPr>
            <p:ph type="sldNum" sz="quarter" idx="5"/>
          </p:nvPr>
        </p:nvSpPr>
        <p:spPr/>
        <p:txBody>
          <a:bodyPr/>
          <a:lstStyle/>
          <a:p>
            <a:fld id="{84C4925F-5203-42D5-A7B6-BA95DB41CC69}" type="slidenum">
              <a:rPr lang="en-US" smtClean="0"/>
              <a:t>25</a:t>
            </a:fld>
            <a:endParaRPr lang="en-US"/>
          </a:p>
        </p:txBody>
      </p:sp>
    </p:spTree>
    <p:extLst>
      <p:ext uri="{BB962C8B-B14F-4D97-AF65-F5344CB8AC3E}">
        <p14:creationId xmlns:p14="http://schemas.microsoft.com/office/powerpoint/2010/main" val="926367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buFont typeface="+mj-lt"/>
              <a:buAutoNum type="alphaLcPeriod"/>
            </a:pPr>
            <a:r>
              <a:rPr lang="en-US" dirty="0">
                <a:solidFill>
                  <a:schemeClr val="bg1"/>
                </a:solidFill>
                <a:latin typeface="Catamaran" pitchFamily="2" charset="0"/>
                <a:cs typeface="Catamaran" pitchFamily="2" charset="0"/>
              </a:rPr>
              <a:t>There is Power in the Blood #101</a:t>
            </a:r>
          </a:p>
          <a:p>
            <a:pPr marL="800100" lvl="1" indent="-342900">
              <a:buFont typeface="+mj-lt"/>
              <a:buAutoNum type="alphaLcPeriod"/>
            </a:pPr>
            <a:r>
              <a:rPr lang="en-US" dirty="0">
                <a:solidFill>
                  <a:schemeClr val="bg1"/>
                </a:solidFill>
                <a:latin typeface="Catamaran" pitchFamily="2" charset="0"/>
                <a:cs typeface="Catamaran" pitchFamily="2" charset="0"/>
              </a:rPr>
              <a:t>Nothing But the Blood #122</a:t>
            </a:r>
          </a:p>
          <a:p>
            <a:pPr marL="800100" lvl="1" indent="-342900">
              <a:buFont typeface="+mj-lt"/>
              <a:buAutoNum type="alphaLcPeriod"/>
            </a:pPr>
            <a:r>
              <a:rPr lang="en-US" dirty="0">
                <a:solidFill>
                  <a:schemeClr val="bg1"/>
                </a:solidFill>
                <a:latin typeface="Catamaran" pitchFamily="2" charset="0"/>
                <a:cs typeface="Catamaran" pitchFamily="2" charset="0"/>
              </a:rPr>
              <a:t>O How I Love Jesus #131</a:t>
            </a:r>
          </a:p>
          <a:p>
            <a:endParaRPr lang="en-US" dirty="0"/>
          </a:p>
        </p:txBody>
      </p:sp>
      <p:sp>
        <p:nvSpPr>
          <p:cNvPr id="4" name="Slide Number Placeholder 3"/>
          <p:cNvSpPr>
            <a:spLocks noGrp="1"/>
          </p:cNvSpPr>
          <p:nvPr>
            <p:ph type="sldNum" sz="quarter" idx="5"/>
          </p:nvPr>
        </p:nvSpPr>
        <p:spPr/>
        <p:txBody>
          <a:bodyPr/>
          <a:lstStyle/>
          <a:p>
            <a:fld id="{84C4925F-5203-42D5-A7B6-BA95DB41CC69}" type="slidenum">
              <a:rPr lang="en-US" smtClean="0"/>
              <a:t>26</a:t>
            </a:fld>
            <a:endParaRPr lang="en-US"/>
          </a:p>
        </p:txBody>
      </p:sp>
    </p:spTree>
    <p:extLst>
      <p:ext uri="{BB962C8B-B14F-4D97-AF65-F5344CB8AC3E}">
        <p14:creationId xmlns:p14="http://schemas.microsoft.com/office/powerpoint/2010/main" val="3455122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buFont typeface="+mj-lt"/>
              <a:buAutoNum type="alphaLcPeriod"/>
            </a:pPr>
            <a:r>
              <a:rPr lang="en-US" dirty="0">
                <a:solidFill>
                  <a:schemeClr val="bg1"/>
                </a:solidFill>
                <a:latin typeface="Catamaran" pitchFamily="2" charset="0"/>
                <a:cs typeface="Catamaran" pitchFamily="2" charset="0"/>
              </a:rPr>
              <a:t>Specials Request</a:t>
            </a:r>
          </a:p>
          <a:p>
            <a:pPr marL="800100" lvl="1" indent="-342900">
              <a:buFont typeface="+mj-lt"/>
              <a:buAutoNum type="alphaLcPeriod"/>
            </a:pPr>
            <a:r>
              <a:rPr lang="en-US" dirty="0">
                <a:solidFill>
                  <a:schemeClr val="bg1"/>
                </a:solidFill>
                <a:latin typeface="Catamaran" pitchFamily="2" charset="0"/>
                <a:cs typeface="Catamaran" pitchFamily="2" charset="0"/>
              </a:rPr>
              <a:t>O How I Love Jesus #131</a:t>
            </a:r>
          </a:p>
          <a:p>
            <a:pPr marL="800100" lvl="1" indent="-342900">
              <a:buFont typeface="+mj-lt"/>
              <a:buAutoNum type="alphaLcPeriod"/>
            </a:pPr>
            <a:r>
              <a:rPr lang="en-US" dirty="0">
                <a:solidFill>
                  <a:schemeClr val="bg1"/>
                </a:solidFill>
                <a:latin typeface="Catamaran" pitchFamily="2" charset="0"/>
                <a:cs typeface="Catamaran" pitchFamily="2" charset="0"/>
              </a:rPr>
              <a:t>Specials</a:t>
            </a:r>
          </a:p>
          <a:p>
            <a:pPr marL="800100" lvl="1" indent="-342900">
              <a:buFont typeface="+mj-lt"/>
              <a:buAutoNum type="alphaLcPeriod"/>
            </a:pPr>
            <a:r>
              <a:rPr lang="en-US" dirty="0">
                <a:solidFill>
                  <a:schemeClr val="bg1"/>
                </a:solidFill>
                <a:latin typeface="Catamaran" pitchFamily="2" charset="0"/>
                <a:cs typeface="Catamaran" pitchFamily="2" charset="0"/>
              </a:rPr>
              <a:t>Tis So Sweet to Trust in Jesus #104</a:t>
            </a:r>
          </a:p>
          <a:p>
            <a:pPr marL="800100" lvl="1" indent="-342900">
              <a:buFont typeface="+mj-lt"/>
              <a:buAutoNum type="alphaLcPeriod"/>
            </a:pPr>
            <a:r>
              <a:rPr lang="en-US" dirty="0">
                <a:solidFill>
                  <a:schemeClr val="bg1"/>
                </a:solidFill>
                <a:latin typeface="Catamaran" pitchFamily="2" charset="0"/>
                <a:cs typeface="Catamaran" pitchFamily="2" charset="0"/>
              </a:rPr>
              <a:t>Just As I Am #124</a:t>
            </a:r>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r>
              <a:rPr lang="en-US" dirty="0">
                <a:solidFill>
                  <a:schemeClr val="bg1"/>
                </a:solidFill>
                <a:latin typeface="Catamaran" pitchFamily="2" charset="0"/>
                <a:cs typeface="Catamaran" pitchFamily="2" charset="0"/>
              </a:rPr>
              <a:t>Softly and Tenderly #105</a:t>
            </a:r>
          </a:p>
          <a:p>
            <a:endParaRPr lang="en-US" dirty="0"/>
          </a:p>
        </p:txBody>
      </p:sp>
      <p:sp>
        <p:nvSpPr>
          <p:cNvPr id="4" name="Slide Number Placeholder 3"/>
          <p:cNvSpPr>
            <a:spLocks noGrp="1"/>
          </p:cNvSpPr>
          <p:nvPr>
            <p:ph type="sldNum" sz="quarter" idx="5"/>
          </p:nvPr>
        </p:nvSpPr>
        <p:spPr/>
        <p:txBody>
          <a:bodyPr/>
          <a:lstStyle/>
          <a:p>
            <a:fld id="{84C4925F-5203-42D5-A7B6-BA95DB41CC69}" type="slidenum">
              <a:rPr lang="en-US" smtClean="0"/>
              <a:t>28</a:t>
            </a:fld>
            <a:endParaRPr lang="en-US"/>
          </a:p>
        </p:txBody>
      </p:sp>
    </p:spTree>
    <p:extLst>
      <p:ext uri="{BB962C8B-B14F-4D97-AF65-F5344CB8AC3E}">
        <p14:creationId xmlns:p14="http://schemas.microsoft.com/office/powerpoint/2010/main" val="723326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C4925F-5203-42D5-A7B6-BA95DB41CC69}" type="slidenum">
              <a:rPr lang="en-US" smtClean="0"/>
              <a:t>45</a:t>
            </a:fld>
            <a:endParaRPr lang="en-US"/>
          </a:p>
        </p:txBody>
      </p:sp>
    </p:spTree>
    <p:extLst>
      <p:ext uri="{BB962C8B-B14F-4D97-AF65-F5344CB8AC3E}">
        <p14:creationId xmlns:p14="http://schemas.microsoft.com/office/powerpoint/2010/main" val="1183193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buFont typeface="+mj-lt"/>
              <a:buAutoNum type="alphaLcPeriod"/>
            </a:pPr>
            <a:r>
              <a:rPr lang="en-US" dirty="0">
                <a:solidFill>
                  <a:schemeClr val="bg1"/>
                </a:solidFill>
                <a:latin typeface="Catamaran" pitchFamily="2" charset="0"/>
                <a:cs typeface="Catamaran" pitchFamily="2" charset="0"/>
              </a:rPr>
              <a:t>Specials Request</a:t>
            </a:r>
          </a:p>
          <a:p>
            <a:pPr marL="800100" lvl="1" indent="-342900">
              <a:buFont typeface="+mj-lt"/>
              <a:buAutoNum type="alphaLcPeriod"/>
            </a:pPr>
            <a:r>
              <a:rPr lang="en-US" dirty="0">
                <a:solidFill>
                  <a:schemeClr val="bg1"/>
                </a:solidFill>
                <a:latin typeface="Catamaran" pitchFamily="2" charset="0"/>
                <a:cs typeface="Catamaran" pitchFamily="2" charset="0"/>
              </a:rPr>
              <a:t>O How I Love Jesus #131</a:t>
            </a:r>
          </a:p>
          <a:p>
            <a:pPr marL="800100" lvl="1" indent="-342900">
              <a:buFont typeface="+mj-lt"/>
              <a:buAutoNum type="alphaLcPeriod"/>
            </a:pPr>
            <a:r>
              <a:rPr lang="en-US" dirty="0">
                <a:solidFill>
                  <a:schemeClr val="bg1"/>
                </a:solidFill>
                <a:latin typeface="Catamaran" pitchFamily="2" charset="0"/>
                <a:cs typeface="Catamaran" pitchFamily="2" charset="0"/>
              </a:rPr>
              <a:t>Specials</a:t>
            </a:r>
          </a:p>
          <a:p>
            <a:pPr marL="800100" lvl="1" indent="-342900">
              <a:buFont typeface="+mj-lt"/>
              <a:buAutoNum type="alphaLcPeriod"/>
            </a:pPr>
            <a:r>
              <a:rPr lang="en-US" dirty="0">
                <a:solidFill>
                  <a:schemeClr val="bg1"/>
                </a:solidFill>
                <a:latin typeface="Catamaran" pitchFamily="2" charset="0"/>
                <a:cs typeface="Catamaran" pitchFamily="2" charset="0"/>
              </a:rPr>
              <a:t>Tis So Sweet to Trust in Jesus #104</a:t>
            </a:r>
          </a:p>
          <a:p>
            <a:pPr marL="800100" lvl="1" indent="-342900">
              <a:buFont typeface="+mj-lt"/>
              <a:buAutoNum type="alphaLcPeriod"/>
            </a:pPr>
            <a:r>
              <a:rPr lang="en-US" dirty="0">
                <a:solidFill>
                  <a:schemeClr val="bg1"/>
                </a:solidFill>
                <a:latin typeface="Catamaran" pitchFamily="2" charset="0"/>
                <a:cs typeface="Catamaran" pitchFamily="2" charset="0"/>
              </a:rPr>
              <a:t>Just As I Am #124</a:t>
            </a:r>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r>
              <a:rPr lang="en-US" dirty="0">
                <a:solidFill>
                  <a:schemeClr val="bg1"/>
                </a:solidFill>
                <a:latin typeface="Catamaran" pitchFamily="2" charset="0"/>
                <a:cs typeface="Catamaran" pitchFamily="2" charset="0"/>
              </a:rPr>
              <a:t>Softly and Tenderly #105</a:t>
            </a:r>
          </a:p>
          <a:p>
            <a:endParaRPr lang="en-US" dirty="0"/>
          </a:p>
        </p:txBody>
      </p:sp>
      <p:sp>
        <p:nvSpPr>
          <p:cNvPr id="4" name="Slide Number Placeholder 3"/>
          <p:cNvSpPr>
            <a:spLocks noGrp="1"/>
          </p:cNvSpPr>
          <p:nvPr>
            <p:ph type="sldNum" sz="quarter" idx="5"/>
          </p:nvPr>
        </p:nvSpPr>
        <p:spPr/>
        <p:txBody>
          <a:bodyPr/>
          <a:lstStyle/>
          <a:p>
            <a:fld id="{84C4925F-5203-42D5-A7B6-BA95DB41CC69}" type="slidenum">
              <a:rPr lang="en-US" smtClean="0"/>
              <a:t>47</a:t>
            </a:fld>
            <a:endParaRPr lang="en-US"/>
          </a:p>
        </p:txBody>
      </p:sp>
    </p:spTree>
    <p:extLst>
      <p:ext uri="{BB962C8B-B14F-4D97-AF65-F5344CB8AC3E}">
        <p14:creationId xmlns:p14="http://schemas.microsoft.com/office/powerpoint/2010/main" val="4041774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buFont typeface="+mj-lt"/>
              <a:buAutoNum type="alphaLcPeriod"/>
            </a:pPr>
            <a:r>
              <a:rPr lang="en-US" dirty="0">
                <a:solidFill>
                  <a:schemeClr val="bg1"/>
                </a:solidFill>
                <a:latin typeface="Catamaran" pitchFamily="2" charset="0"/>
                <a:cs typeface="Catamaran" pitchFamily="2" charset="0"/>
              </a:rPr>
              <a:t>Specials Request</a:t>
            </a:r>
          </a:p>
          <a:p>
            <a:pPr marL="800100" lvl="1" indent="-342900">
              <a:buFont typeface="+mj-lt"/>
              <a:buAutoNum type="alphaLcPeriod"/>
            </a:pPr>
            <a:r>
              <a:rPr lang="en-US" dirty="0">
                <a:solidFill>
                  <a:schemeClr val="bg1"/>
                </a:solidFill>
                <a:latin typeface="Catamaran" pitchFamily="2" charset="0"/>
                <a:cs typeface="Catamaran" pitchFamily="2" charset="0"/>
              </a:rPr>
              <a:t>O How I Love Jesus #131</a:t>
            </a:r>
          </a:p>
          <a:p>
            <a:pPr marL="800100" lvl="1" indent="-342900">
              <a:buFont typeface="+mj-lt"/>
              <a:buAutoNum type="alphaLcPeriod"/>
            </a:pPr>
            <a:r>
              <a:rPr lang="en-US" dirty="0">
                <a:solidFill>
                  <a:schemeClr val="bg1"/>
                </a:solidFill>
                <a:latin typeface="Catamaran" pitchFamily="2" charset="0"/>
                <a:cs typeface="Catamaran" pitchFamily="2" charset="0"/>
              </a:rPr>
              <a:t>Specials</a:t>
            </a:r>
          </a:p>
          <a:p>
            <a:pPr marL="800100" lvl="1" indent="-342900">
              <a:buFont typeface="+mj-lt"/>
              <a:buAutoNum type="alphaLcPeriod"/>
            </a:pPr>
            <a:r>
              <a:rPr lang="en-US" dirty="0">
                <a:solidFill>
                  <a:schemeClr val="bg1"/>
                </a:solidFill>
                <a:latin typeface="Catamaran" pitchFamily="2" charset="0"/>
                <a:cs typeface="Catamaran" pitchFamily="2" charset="0"/>
              </a:rPr>
              <a:t>Tis So Sweet to Trust in Jesus #104</a:t>
            </a:r>
          </a:p>
          <a:p>
            <a:pPr marL="800100" lvl="1" indent="-342900">
              <a:buFont typeface="+mj-lt"/>
              <a:buAutoNum type="alphaLcPeriod"/>
            </a:pPr>
            <a:r>
              <a:rPr lang="en-US" dirty="0">
                <a:solidFill>
                  <a:schemeClr val="bg1"/>
                </a:solidFill>
                <a:latin typeface="Catamaran" pitchFamily="2" charset="0"/>
                <a:cs typeface="Catamaran" pitchFamily="2" charset="0"/>
              </a:rPr>
              <a:t>Just As I Am #124</a:t>
            </a:r>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r>
              <a:rPr lang="en-US" dirty="0">
                <a:solidFill>
                  <a:schemeClr val="bg1"/>
                </a:solidFill>
                <a:latin typeface="Catamaran" pitchFamily="2" charset="0"/>
                <a:cs typeface="Catamaran" pitchFamily="2" charset="0"/>
              </a:rPr>
              <a:t>Softly and Tenderly #105</a:t>
            </a:r>
          </a:p>
          <a:p>
            <a:pPr marL="800100" lvl="1" indent="-342900">
              <a:buFont typeface="+mj-lt"/>
              <a:buAutoNum type="alphaLcPeriod"/>
            </a:pPr>
            <a:endParaRPr lang="en-US" dirty="0">
              <a:solidFill>
                <a:schemeClr val="bg1"/>
              </a:solidFill>
              <a:latin typeface="Catamaran" pitchFamily="2" charset="0"/>
              <a:cs typeface="Catamaran" pitchFamily="2" charset="0"/>
            </a:endParaRPr>
          </a:p>
          <a:p>
            <a:endParaRPr lang="en-US" dirty="0"/>
          </a:p>
        </p:txBody>
      </p:sp>
      <p:sp>
        <p:nvSpPr>
          <p:cNvPr id="4" name="Slide Number Placeholder 3"/>
          <p:cNvSpPr>
            <a:spLocks noGrp="1"/>
          </p:cNvSpPr>
          <p:nvPr>
            <p:ph type="sldNum" sz="quarter" idx="5"/>
          </p:nvPr>
        </p:nvSpPr>
        <p:spPr/>
        <p:txBody>
          <a:bodyPr/>
          <a:lstStyle/>
          <a:p>
            <a:fld id="{84C4925F-5203-42D5-A7B6-BA95DB41CC69}" type="slidenum">
              <a:rPr lang="en-US" smtClean="0"/>
              <a:t>2</a:t>
            </a:fld>
            <a:endParaRPr lang="en-US"/>
          </a:p>
        </p:txBody>
      </p:sp>
    </p:spTree>
    <p:extLst>
      <p:ext uri="{BB962C8B-B14F-4D97-AF65-F5344CB8AC3E}">
        <p14:creationId xmlns:p14="http://schemas.microsoft.com/office/powerpoint/2010/main" val="3071181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Abner Baptist Church.</a:t>
            </a:r>
          </a:p>
          <a:p>
            <a:endParaRPr lang="en-US" dirty="0"/>
          </a:p>
          <a:p>
            <a:r>
              <a:rPr lang="en-US" dirty="0"/>
              <a:t>It’s wonderful to see all of your bright smiling faces this morning.</a:t>
            </a:r>
          </a:p>
          <a:p>
            <a:endParaRPr lang="en-US" dirty="0"/>
          </a:p>
          <a:p>
            <a:r>
              <a:rPr lang="en-US" dirty="0"/>
              <a:t>I want to introduce myself in case any of you don’t know me.</a:t>
            </a:r>
          </a:p>
          <a:p>
            <a:endParaRPr lang="en-US" dirty="0"/>
          </a:p>
          <a:p>
            <a:r>
              <a:rPr lang="en-US" dirty="0"/>
              <a:t>My name is Tony DeGonia.</a:t>
            </a:r>
          </a:p>
          <a:p>
            <a:endParaRPr lang="en-US" dirty="0"/>
          </a:p>
          <a:p>
            <a:r>
              <a:rPr lang="en-US" dirty="0"/>
              <a:t>I do hold a position here at the church.  It is NOT Music Minister…</a:t>
            </a:r>
          </a:p>
          <a:p>
            <a:endParaRPr lang="en-US" dirty="0"/>
          </a:p>
          <a:p>
            <a:r>
              <a:rPr lang="en-US" dirty="0"/>
              <a:t>I am the Director of Technology for Abner Baptist Church.</a:t>
            </a:r>
          </a:p>
          <a:p>
            <a:endParaRPr lang="en-US" dirty="0"/>
          </a:p>
          <a:p>
            <a:r>
              <a:rPr lang="en-US" dirty="0"/>
              <a:t>I want everyone to pray for this church to attract a Music Leader, because until we get one that is good at you might be stuck with one that is just willing.</a:t>
            </a:r>
          </a:p>
          <a:p>
            <a:endParaRPr lang="en-US" dirty="0"/>
          </a:p>
          <a:p>
            <a:r>
              <a:rPr lang="en-US" dirty="0"/>
              <a:t>If this is what GOD wants me to do, I will do it until I am old and gray and can barely croak out the words, or for the next six months or so, whichever comes first.</a:t>
            </a:r>
          </a:p>
        </p:txBody>
      </p:sp>
      <p:sp>
        <p:nvSpPr>
          <p:cNvPr id="4" name="Slide Number Placeholder 3"/>
          <p:cNvSpPr>
            <a:spLocks noGrp="1"/>
          </p:cNvSpPr>
          <p:nvPr>
            <p:ph type="sldNum" sz="quarter" idx="5"/>
          </p:nvPr>
        </p:nvSpPr>
        <p:spPr/>
        <p:txBody>
          <a:bodyPr/>
          <a:lstStyle/>
          <a:p>
            <a:fld id="{84C4925F-5203-42D5-A7B6-BA95DB41CC69}" type="slidenum">
              <a:rPr lang="en-US" smtClean="0"/>
              <a:t>3</a:t>
            </a:fld>
            <a:endParaRPr lang="en-US"/>
          </a:p>
        </p:txBody>
      </p:sp>
    </p:spTree>
    <p:extLst>
      <p:ext uri="{BB962C8B-B14F-4D97-AF65-F5344CB8AC3E}">
        <p14:creationId xmlns:p14="http://schemas.microsoft.com/office/powerpoint/2010/main" val="206623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B0F0"/>
                </a:solidFill>
                <a:latin typeface="Catamaran" pitchFamily="2" charset="0"/>
                <a:cs typeface="Catamaran" pitchFamily="2" charset="0"/>
              </a:rPr>
              <a:t>Let’s welcome each other, the guests and greet your neighbor, Shake someone’ hand, give them a hug and make them feel WELCOME!!!!</a:t>
            </a:r>
          </a:p>
          <a:p>
            <a:endParaRPr lang="en-US" dirty="0"/>
          </a:p>
        </p:txBody>
      </p:sp>
      <p:sp>
        <p:nvSpPr>
          <p:cNvPr id="4" name="Slide Number Placeholder 3"/>
          <p:cNvSpPr>
            <a:spLocks noGrp="1"/>
          </p:cNvSpPr>
          <p:nvPr>
            <p:ph type="sldNum" sz="quarter" idx="5"/>
          </p:nvPr>
        </p:nvSpPr>
        <p:spPr/>
        <p:txBody>
          <a:bodyPr/>
          <a:lstStyle/>
          <a:p>
            <a:fld id="{84C4925F-5203-42D5-A7B6-BA95DB41CC69}" type="slidenum">
              <a:rPr lang="en-US" smtClean="0"/>
              <a:t>4</a:t>
            </a:fld>
            <a:endParaRPr lang="en-US"/>
          </a:p>
        </p:txBody>
      </p:sp>
    </p:spTree>
    <p:extLst>
      <p:ext uri="{BB962C8B-B14F-4D97-AF65-F5344CB8AC3E}">
        <p14:creationId xmlns:p14="http://schemas.microsoft.com/office/powerpoint/2010/main" val="2069507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sz="1200" dirty="0">
                <a:solidFill>
                  <a:schemeClr val="bg1"/>
                </a:solidFill>
                <a:effectLst/>
                <a:latin typeface="Catamaran" pitchFamily="2" charset="0"/>
                <a:ea typeface="Calibri" panose="020F0502020204030204" pitchFamily="34" charset="0"/>
                <a:cs typeface="Catamaran" pitchFamily="2" charset="0"/>
              </a:rPr>
              <a:t>Miss Margaret</a:t>
            </a:r>
          </a:p>
          <a:p>
            <a:pPr marL="514350" indent="-514350">
              <a:buFont typeface="+mj-lt"/>
              <a:buAutoNum type="arabicPeriod"/>
            </a:pPr>
            <a:r>
              <a:rPr lang="en-US" sz="1200" dirty="0">
                <a:solidFill>
                  <a:schemeClr val="bg1"/>
                </a:solidFill>
                <a:effectLst/>
                <a:latin typeface="Catamaran" pitchFamily="2" charset="0"/>
                <a:ea typeface="Calibri" panose="020F0502020204030204" pitchFamily="34" charset="0"/>
                <a:cs typeface="Catamaran" pitchFamily="2" charset="0"/>
              </a:rPr>
              <a:t>Mrs. Helen Brand</a:t>
            </a:r>
          </a:p>
          <a:p>
            <a:pPr marL="514350" indent="-514350">
              <a:buFont typeface="+mj-lt"/>
              <a:buAutoNum type="arabicPeriod"/>
            </a:pPr>
            <a:r>
              <a:rPr lang="en-US" sz="1200" dirty="0">
                <a:solidFill>
                  <a:schemeClr val="bg1"/>
                </a:solidFill>
                <a:effectLst/>
                <a:latin typeface="Catamaran" pitchFamily="2" charset="0"/>
                <a:ea typeface="Calibri" panose="020F0502020204030204" pitchFamily="34" charset="0"/>
                <a:cs typeface="Catamaran" pitchFamily="2" charset="0"/>
              </a:rPr>
              <a:t>Gail Brand (</a:t>
            </a:r>
            <a:r>
              <a:rPr lang="en-US" sz="1200" dirty="0">
                <a:solidFill>
                  <a:schemeClr val="bg1"/>
                </a:solidFill>
                <a:latin typeface="Catamaran" pitchFamily="2" charset="0"/>
                <a:ea typeface="Calibri" panose="020F0502020204030204" pitchFamily="34" charset="0"/>
                <a:cs typeface="Catamaran" pitchFamily="2" charset="0"/>
              </a:rPr>
              <a:t>Brother Dale’s </a:t>
            </a:r>
            <a:r>
              <a:rPr lang="en-US" sz="1200" dirty="0">
                <a:solidFill>
                  <a:schemeClr val="bg1"/>
                </a:solidFill>
                <a:effectLst/>
                <a:latin typeface="Catamaran" pitchFamily="2" charset="0"/>
                <a:ea typeface="Calibri" panose="020F0502020204030204" pitchFamily="34" charset="0"/>
                <a:cs typeface="Catamaran" pitchFamily="2" charset="0"/>
              </a:rPr>
              <a:t>daughter-in-law)</a:t>
            </a:r>
          </a:p>
          <a:p>
            <a:pPr marL="514350" indent="-514350">
              <a:buFont typeface="+mj-lt"/>
              <a:buAutoNum type="arabicPeriod"/>
            </a:pPr>
            <a:r>
              <a:rPr lang="en-US" sz="1200" dirty="0">
                <a:solidFill>
                  <a:schemeClr val="bg1"/>
                </a:solidFill>
                <a:latin typeface="Catamaran" pitchFamily="2" charset="0"/>
                <a:ea typeface="Calibri" panose="020F0502020204030204" pitchFamily="34" charset="0"/>
                <a:cs typeface="Catamaran" pitchFamily="2" charset="0"/>
              </a:rPr>
              <a:t>Pray for </a:t>
            </a:r>
            <a:r>
              <a:rPr lang="en-US" sz="1200" dirty="0">
                <a:solidFill>
                  <a:schemeClr val="bg1"/>
                </a:solidFill>
                <a:effectLst/>
                <a:latin typeface="Catamaran" pitchFamily="2" charset="0"/>
                <a:ea typeface="Calibri" panose="020F0502020204030204" pitchFamily="34" charset="0"/>
                <a:cs typeface="Catamaran" pitchFamily="2" charset="0"/>
              </a:rPr>
              <a:t>Israel</a:t>
            </a:r>
            <a:endParaRPr lang="en-US" sz="1200" dirty="0">
              <a:solidFill>
                <a:schemeClr val="bg1"/>
              </a:solidFill>
              <a:latin typeface="Catamaran" pitchFamily="2" charset="0"/>
              <a:cs typeface="Catamaran" pitchFamily="2" charset="0"/>
            </a:endParaRPr>
          </a:p>
          <a:p>
            <a:pPr marL="514350" indent="-514350">
              <a:buFont typeface="+mj-lt"/>
              <a:buAutoNum type="arabicPeriod"/>
            </a:pPr>
            <a:r>
              <a:rPr lang="en-US" sz="1200" dirty="0">
                <a:solidFill>
                  <a:schemeClr val="bg1"/>
                </a:solidFill>
                <a:latin typeface="Catamaran" pitchFamily="2" charset="0"/>
                <a:cs typeface="Catamaran" pitchFamily="2" charset="0"/>
              </a:rPr>
              <a:t>Pray for the United States, and our first responders, who are under attack too often. </a:t>
            </a:r>
          </a:p>
          <a:p>
            <a:pPr marL="514350" indent="-514350">
              <a:buFont typeface="+mj-lt"/>
              <a:buAutoNum type="arabicPeriod"/>
            </a:pPr>
            <a:r>
              <a:rPr lang="en-US" sz="1200" dirty="0">
                <a:solidFill>
                  <a:schemeClr val="bg1"/>
                </a:solidFill>
                <a:latin typeface="Catamaran" pitchFamily="2" charset="0"/>
                <a:cs typeface="Catamaran" pitchFamily="2" charset="0"/>
              </a:rPr>
              <a:t>Our military and our leaders</a:t>
            </a:r>
          </a:p>
          <a:p>
            <a:pPr marL="514350" indent="-514350">
              <a:buFont typeface="+mj-lt"/>
              <a:buAutoNum type="arabicPeriod"/>
            </a:pPr>
            <a:r>
              <a:rPr lang="en-US" sz="1200" dirty="0">
                <a:solidFill>
                  <a:schemeClr val="bg1"/>
                </a:solidFill>
                <a:latin typeface="Catamaran" pitchFamily="2" charset="0"/>
                <a:cs typeface="Catamaran" pitchFamily="2" charset="0"/>
              </a:rPr>
              <a:t>Tony and Cayse DeGonia – Pray for Tony to be blessed with gainful employment again soon.</a:t>
            </a:r>
            <a:endParaRPr lang="en-US" sz="1200" dirty="0">
              <a:latin typeface="Catamaran" pitchFamily="2" charset="0"/>
              <a:cs typeface="Catamaran" pitchFamily="2" charset="0"/>
            </a:endParaRPr>
          </a:p>
          <a:p>
            <a:endParaRPr lang="en-US" dirty="0"/>
          </a:p>
        </p:txBody>
      </p:sp>
      <p:sp>
        <p:nvSpPr>
          <p:cNvPr id="4" name="Slide Number Placeholder 3"/>
          <p:cNvSpPr>
            <a:spLocks noGrp="1"/>
          </p:cNvSpPr>
          <p:nvPr>
            <p:ph type="sldNum" sz="quarter" idx="5"/>
          </p:nvPr>
        </p:nvSpPr>
        <p:spPr/>
        <p:txBody>
          <a:bodyPr/>
          <a:lstStyle/>
          <a:p>
            <a:fld id="{84C4925F-5203-42D5-A7B6-BA95DB41CC69}" type="slidenum">
              <a:rPr lang="en-US" smtClean="0"/>
              <a:t>6</a:t>
            </a:fld>
            <a:endParaRPr lang="en-US"/>
          </a:p>
        </p:txBody>
      </p:sp>
    </p:spTree>
    <p:extLst>
      <p:ext uri="{BB962C8B-B14F-4D97-AF65-F5344CB8AC3E}">
        <p14:creationId xmlns:p14="http://schemas.microsoft.com/office/powerpoint/2010/main" val="4080413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sz="1200" dirty="0">
                <a:solidFill>
                  <a:schemeClr val="bg1"/>
                </a:solidFill>
                <a:effectLst/>
                <a:latin typeface="Catamaran" pitchFamily="2" charset="0"/>
                <a:ea typeface="Calibri" panose="020F0502020204030204" pitchFamily="34" charset="0"/>
                <a:cs typeface="Catamaran" pitchFamily="2" charset="0"/>
              </a:rPr>
              <a:t>Miss Margaret</a:t>
            </a:r>
          </a:p>
          <a:p>
            <a:pPr marL="514350" indent="-514350">
              <a:buFont typeface="+mj-lt"/>
              <a:buAutoNum type="arabicPeriod"/>
            </a:pPr>
            <a:r>
              <a:rPr lang="en-US" sz="1200" dirty="0">
                <a:solidFill>
                  <a:schemeClr val="bg1"/>
                </a:solidFill>
                <a:effectLst/>
                <a:latin typeface="Catamaran" pitchFamily="2" charset="0"/>
                <a:ea typeface="Calibri" panose="020F0502020204030204" pitchFamily="34" charset="0"/>
                <a:cs typeface="Catamaran" pitchFamily="2" charset="0"/>
              </a:rPr>
              <a:t>Mrs. Helen Brand</a:t>
            </a:r>
          </a:p>
          <a:p>
            <a:pPr marL="514350" indent="-514350">
              <a:buFont typeface="+mj-lt"/>
              <a:buAutoNum type="arabicPeriod"/>
            </a:pPr>
            <a:r>
              <a:rPr lang="en-US" sz="1200" dirty="0">
                <a:solidFill>
                  <a:schemeClr val="bg1"/>
                </a:solidFill>
                <a:effectLst/>
                <a:latin typeface="Catamaran" pitchFamily="2" charset="0"/>
                <a:ea typeface="Calibri" panose="020F0502020204030204" pitchFamily="34" charset="0"/>
                <a:cs typeface="Catamaran" pitchFamily="2" charset="0"/>
              </a:rPr>
              <a:t>Gail Brand (</a:t>
            </a:r>
            <a:r>
              <a:rPr lang="en-US" sz="1200" dirty="0">
                <a:solidFill>
                  <a:schemeClr val="bg1"/>
                </a:solidFill>
                <a:latin typeface="Catamaran" pitchFamily="2" charset="0"/>
                <a:ea typeface="Calibri" panose="020F0502020204030204" pitchFamily="34" charset="0"/>
                <a:cs typeface="Catamaran" pitchFamily="2" charset="0"/>
              </a:rPr>
              <a:t>Brother Dale’s </a:t>
            </a:r>
            <a:r>
              <a:rPr lang="en-US" sz="1200" dirty="0">
                <a:solidFill>
                  <a:schemeClr val="bg1"/>
                </a:solidFill>
                <a:effectLst/>
                <a:latin typeface="Catamaran" pitchFamily="2" charset="0"/>
                <a:ea typeface="Calibri" panose="020F0502020204030204" pitchFamily="34" charset="0"/>
                <a:cs typeface="Catamaran" pitchFamily="2" charset="0"/>
              </a:rPr>
              <a:t>daughter-in-law)</a:t>
            </a:r>
          </a:p>
          <a:p>
            <a:pPr marL="514350" indent="-514350">
              <a:buFont typeface="+mj-lt"/>
              <a:buAutoNum type="arabicPeriod"/>
            </a:pPr>
            <a:r>
              <a:rPr lang="en-US" sz="1200" dirty="0">
                <a:solidFill>
                  <a:schemeClr val="bg1"/>
                </a:solidFill>
                <a:latin typeface="Catamaran" pitchFamily="2" charset="0"/>
                <a:ea typeface="Calibri" panose="020F0502020204030204" pitchFamily="34" charset="0"/>
                <a:cs typeface="Catamaran" pitchFamily="2" charset="0"/>
              </a:rPr>
              <a:t>Pray for </a:t>
            </a:r>
            <a:r>
              <a:rPr lang="en-US" sz="1200" dirty="0">
                <a:solidFill>
                  <a:schemeClr val="bg1"/>
                </a:solidFill>
                <a:effectLst/>
                <a:latin typeface="Catamaran" pitchFamily="2" charset="0"/>
                <a:ea typeface="Calibri" panose="020F0502020204030204" pitchFamily="34" charset="0"/>
                <a:cs typeface="Catamaran" pitchFamily="2" charset="0"/>
              </a:rPr>
              <a:t>Israel</a:t>
            </a:r>
            <a:endParaRPr lang="en-US" sz="1200" dirty="0">
              <a:solidFill>
                <a:schemeClr val="bg1"/>
              </a:solidFill>
              <a:latin typeface="Catamaran" pitchFamily="2" charset="0"/>
              <a:cs typeface="Catamaran" pitchFamily="2" charset="0"/>
            </a:endParaRPr>
          </a:p>
          <a:p>
            <a:pPr marL="514350" indent="-514350">
              <a:buFont typeface="+mj-lt"/>
              <a:buAutoNum type="arabicPeriod"/>
            </a:pPr>
            <a:r>
              <a:rPr lang="en-US" sz="1200" dirty="0">
                <a:solidFill>
                  <a:schemeClr val="bg1"/>
                </a:solidFill>
                <a:latin typeface="Catamaran" pitchFamily="2" charset="0"/>
                <a:cs typeface="Catamaran" pitchFamily="2" charset="0"/>
              </a:rPr>
              <a:t>Pray for the United States, and our first responders, who are under attack too often. </a:t>
            </a:r>
          </a:p>
          <a:p>
            <a:pPr marL="514350" indent="-514350">
              <a:buFont typeface="+mj-lt"/>
              <a:buAutoNum type="arabicPeriod"/>
            </a:pPr>
            <a:r>
              <a:rPr lang="en-US" sz="1200" dirty="0">
                <a:solidFill>
                  <a:schemeClr val="bg1"/>
                </a:solidFill>
                <a:latin typeface="Catamaran" pitchFamily="2" charset="0"/>
                <a:cs typeface="Catamaran" pitchFamily="2" charset="0"/>
              </a:rPr>
              <a:t>Our military and our leaders</a:t>
            </a:r>
          </a:p>
          <a:p>
            <a:pPr marL="514350" indent="-514350">
              <a:buFont typeface="+mj-lt"/>
              <a:buAutoNum type="arabicPeriod"/>
            </a:pPr>
            <a:r>
              <a:rPr lang="en-US" sz="1200" dirty="0">
                <a:solidFill>
                  <a:schemeClr val="bg1"/>
                </a:solidFill>
                <a:latin typeface="Catamaran" pitchFamily="2" charset="0"/>
                <a:cs typeface="Catamaran" pitchFamily="2" charset="0"/>
              </a:rPr>
              <a:t>Tony and Cayse DeGonia – Pray for Tony to be blessed with gainful employment again soon.</a:t>
            </a:r>
            <a:endParaRPr lang="en-US" sz="1200" dirty="0">
              <a:latin typeface="Catamaran" pitchFamily="2" charset="0"/>
              <a:cs typeface="Catamaran" pitchFamily="2" charset="0"/>
            </a:endParaRPr>
          </a:p>
          <a:p>
            <a:endParaRPr lang="en-US" dirty="0"/>
          </a:p>
        </p:txBody>
      </p:sp>
      <p:sp>
        <p:nvSpPr>
          <p:cNvPr id="4" name="Slide Number Placeholder 3"/>
          <p:cNvSpPr>
            <a:spLocks noGrp="1"/>
          </p:cNvSpPr>
          <p:nvPr>
            <p:ph type="sldNum" sz="quarter" idx="5"/>
          </p:nvPr>
        </p:nvSpPr>
        <p:spPr/>
        <p:txBody>
          <a:bodyPr/>
          <a:lstStyle/>
          <a:p>
            <a:fld id="{84C4925F-5203-42D5-A7B6-BA95DB41CC69}" type="slidenum">
              <a:rPr lang="en-US" smtClean="0"/>
              <a:t>7</a:t>
            </a:fld>
            <a:endParaRPr lang="en-US"/>
          </a:p>
        </p:txBody>
      </p:sp>
    </p:spTree>
    <p:extLst>
      <p:ext uri="{BB962C8B-B14F-4D97-AF65-F5344CB8AC3E}">
        <p14:creationId xmlns:p14="http://schemas.microsoft.com/office/powerpoint/2010/main" val="3219622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buFont typeface="+mj-lt"/>
              <a:buAutoNum type="alphaLcPeriod"/>
            </a:pPr>
            <a:r>
              <a:rPr lang="en-US" dirty="0">
                <a:solidFill>
                  <a:schemeClr val="bg1"/>
                </a:solidFill>
                <a:latin typeface="Catamaran" pitchFamily="2" charset="0"/>
                <a:cs typeface="Catamaran" pitchFamily="2" charset="0"/>
              </a:rPr>
              <a:t>There is Power in the Blood #101</a:t>
            </a:r>
          </a:p>
          <a:p>
            <a:pPr marL="800100" lvl="1" indent="-342900">
              <a:buFont typeface="+mj-lt"/>
              <a:buAutoNum type="alphaLcPeriod"/>
            </a:pPr>
            <a:r>
              <a:rPr lang="en-US" dirty="0">
                <a:solidFill>
                  <a:schemeClr val="bg1"/>
                </a:solidFill>
                <a:latin typeface="Catamaran" pitchFamily="2" charset="0"/>
                <a:cs typeface="Catamaran" pitchFamily="2" charset="0"/>
              </a:rPr>
              <a:t>Nothing But the Blood #122</a:t>
            </a:r>
          </a:p>
          <a:p>
            <a:pPr marL="800100" lvl="1" indent="-342900">
              <a:buFont typeface="+mj-lt"/>
              <a:buAutoNum type="alphaLcPeriod"/>
            </a:pPr>
            <a:r>
              <a:rPr lang="en-US" dirty="0">
                <a:solidFill>
                  <a:schemeClr val="bg1"/>
                </a:solidFill>
                <a:latin typeface="Catamaran" pitchFamily="2" charset="0"/>
                <a:cs typeface="Catamaran" pitchFamily="2" charset="0"/>
              </a:rPr>
              <a:t>O How I Love Jesus #131</a:t>
            </a:r>
          </a:p>
          <a:p>
            <a:endParaRPr lang="en-US" dirty="0"/>
          </a:p>
        </p:txBody>
      </p:sp>
      <p:sp>
        <p:nvSpPr>
          <p:cNvPr id="4" name="Slide Number Placeholder 3"/>
          <p:cNvSpPr>
            <a:spLocks noGrp="1"/>
          </p:cNvSpPr>
          <p:nvPr>
            <p:ph type="sldNum" sz="quarter" idx="5"/>
          </p:nvPr>
        </p:nvSpPr>
        <p:spPr/>
        <p:txBody>
          <a:bodyPr/>
          <a:lstStyle/>
          <a:p>
            <a:fld id="{84C4925F-5203-42D5-A7B6-BA95DB41CC69}" type="slidenum">
              <a:rPr lang="en-US" smtClean="0"/>
              <a:t>12</a:t>
            </a:fld>
            <a:endParaRPr lang="en-US"/>
          </a:p>
        </p:txBody>
      </p:sp>
    </p:spTree>
    <p:extLst>
      <p:ext uri="{BB962C8B-B14F-4D97-AF65-F5344CB8AC3E}">
        <p14:creationId xmlns:p14="http://schemas.microsoft.com/office/powerpoint/2010/main" val="3463144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buFont typeface="+mj-lt"/>
              <a:buAutoNum type="alphaLcPeriod"/>
            </a:pPr>
            <a:r>
              <a:rPr lang="en-US" dirty="0">
                <a:solidFill>
                  <a:schemeClr val="bg1"/>
                </a:solidFill>
                <a:latin typeface="Catamaran" pitchFamily="2" charset="0"/>
                <a:cs typeface="Catamaran" pitchFamily="2" charset="0"/>
              </a:rPr>
              <a:t>There is Power in the Blood #101</a:t>
            </a:r>
          </a:p>
          <a:p>
            <a:pPr marL="800100" lvl="1" indent="-342900">
              <a:buFont typeface="+mj-lt"/>
              <a:buAutoNum type="alphaLcPeriod"/>
            </a:pPr>
            <a:r>
              <a:rPr lang="en-US" dirty="0">
                <a:solidFill>
                  <a:schemeClr val="bg1"/>
                </a:solidFill>
                <a:latin typeface="Catamaran" pitchFamily="2" charset="0"/>
                <a:cs typeface="Catamaran" pitchFamily="2" charset="0"/>
              </a:rPr>
              <a:t>Nothing But the Blood #122</a:t>
            </a:r>
          </a:p>
          <a:p>
            <a:pPr marL="800100" lvl="1" indent="-342900">
              <a:buFont typeface="+mj-lt"/>
              <a:buAutoNum type="alphaLcPeriod"/>
            </a:pPr>
            <a:r>
              <a:rPr lang="en-US" dirty="0">
                <a:solidFill>
                  <a:schemeClr val="bg1"/>
                </a:solidFill>
                <a:latin typeface="Catamaran" pitchFamily="2" charset="0"/>
                <a:cs typeface="Catamaran" pitchFamily="2" charset="0"/>
              </a:rPr>
              <a:t>O How I Love Jesus #131</a:t>
            </a:r>
          </a:p>
          <a:p>
            <a:endParaRPr lang="en-US" dirty="0"/>
          </a:p>
        </p:txBody>
      </p:sp>
      <p:sp>
        <p:nvSpPr>
          <p:cNvPr id="4" name="Slide Number Placeholder 3"/>
          <p:cNvSpPr>
            <a:spLocks noGrp="1"/>
          </p:cNvSpPr>
          <p:nvPr>
            <p:ph type="sldNum" sz="quarter" idx="5"/>
          </p:nvPr>
        </p:nvSpPr>
        <p:spPr/>
        <p:txBody>
          <a:bodyPr/>
          <a:lstStyle/>
          <a:p>
            <a:fld id="{84C4925F-5203-42D5-A7B6-BA95DB41CC69}" type="slidenum">
              <a:rPr lang="en-US" smtClean="0"/>
              <a:t>19</a:t>
            </a:fld>
            <a:endParaRPr lang="en-US"/>
          </a:p>
        </p:txBody>
      </p:sp>
    </p:spTree>
    <p:extLst>
      <p:ext uri="{BB962C8B-B14F-4D97-AF65-F5344CB8AC3E}">
        <p14:creationId xmlns:p14="http://schemas.microsoft.com/office/powerpoint/2010/main" val="4178263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buFont typeface="+mj-lt"/>
              <a:buAutoNum type="alphaLcPeriod"/>
            </a:pPr>
            <a:r>
              <a:rPr lang="en-US" dirty="0">
                <a:solidFill>
                  <a:schemeClr val="bg1"/>
                </a:solidFill>
                <a:latin typeface="Catamaran" pitchFamily="2" charset="0"/>
                <a:cs typeface="Catamaran" pitchFamily="2" charset="0"/>
              </a:rPr>
              <a:t>Specials Request</a:t>
            </a:r>
          </a:p>
          <a:p>
            <a:pPr marL="800100" lvl="1" indent="-342900">
              <a:buFont typeface="+mj-lt"/>
              <a:buAutoNum type="alphaLcPeriod"/>
            </a:pPr>
            <a:r>
              <a:rPr lang="en-US" dirty="0">
                <a:solidFill>
                  <a:schemeClr val="bg1"/>
                </a:solidFill>
                <a:latin typeface="Catamaran" pitchFamily="2" charset="0"/>
                <a:cs typeface="Catamaran" pitchFamily="2" charset="0"/>
              </a:rPr>
              <a:t>O How I Love Jesus #131</a:t>
            </a:r>
          </a:p>
          <a:p>
            <a:pPr marL="800100" lvl="1" indent="-342900">
              <a:buFont typeface="+mj-lt"/>
              <a:buAutoNum type="alphaLcPeriod"/>
            </a:pPr>
            <a:r>
              <a:rPr lang="en-US" dirty="0">
                <a:solidFill>
                  <a:schemeClr val="bg1"/>
                </a:solidFill>
                <a:latin typeface="Catamaran" pitchFamily="2" charset="0"/>
                <a:cs typeface="Catamaran" pitchFamily="2" charset="0"/>
              </a:rPr>
              <a:t>Specials</a:t>
            </a:r>
          </a:p>
          <a:p>
            <a:pPr marL="800100" lvl="1" indent="-342900">
              <a:buFont typeface="+mj-lt"/>
              <a:buAutoNum type="alphaLcPeriod"/>
            </a:pPr>
            <a:r>
              <a:rPr lang="en-US" dirty="0">
                <a:solidFill>
                  <a:schemeClr val="bg1"/>
                </a:solidFill>
                <a:latin typeface="Catamaran" pitchFamily="2" charset="0"/>
                <a:cs typeface="Catamaran" pitchFamily="2" charset="0"/>
              </a:rPr>
              <a:t>Tis So Sweet to Trust in Jesus #104</a:t>
            </a:r>
          </a:p>
          <a:p>
            <a:pPr marL="800100" lvl="1" indent="-342900">
              <a:buFont typeface="+mj-lt"/>
              <a:buAutoNum type="alphaLcPeriod"/>
            </a:pPr>
            <a:r>
              <a:rPr lang="en-US" dirty="0">
                <a:solidFill>
                  <a:schemeClr val="bg1"/>
                </a:solidFill>
                <a:latin typeface="Catamaran" pitchFamily="2" charset="0"/>
                <a:cs typeface="Catamaran" pitchFamily="2" charset="0"/>
              </a:rPr>
              <a:t>Just As I Am #124</a:t>
            </a:r>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r>
              <a:rPr lang="en-US" dirty="0">
                <a:solidFill>
                  <a:schemeClr val="bg1"/>
                </a:solidFill>
                <a:latin typeface="Catamaran" pitchFamily="2" charset="0"/>
                <a:cs typeface="Catamaran" pitchFamily="2" charset="0"/>
              </a:rPr>
              <a:t>Softly and Tenderly #105</a:t>
            </a:r>
          </a:p>
          <a:p>
            <a:endParaRPr lang="en-US" dirty="0"/>
          </a:p>
        </p:txBody>
      </p:sp>
      <p:sp>
        <p:nvSpPr>
          <p:cNvPr id="4" name="Slide Number Placeholder 3"/>
          <p:cNvSpPr>
            <a:spLocks noGrp="1"/>
          </p:cNvSpPr>
          <p:nvPr>
            <p:ph type="sldNum" sz="quarter" idx="5"/>
          </p:nvPr>
        </p:nvSpPr>
        <p:spPr/>
        <p:txBody>
          <a:bodyPr/>
          <a:lstStyle/>
          <a:p>
            <a:fld id="{84C4925F-5203-42D5-A7B6-BA95DB41CC69}" type="slidenum">
              <a:rPr lang="en-US" smtClean="0"/>
              <a:t>20</a:t>
            </a:fld>
            <a:endParaRPr lang="en-US"/>
          </a:p>
        </p:txBody>
      </p:sp>
    </p:spTree>
    <p:extLst>
      <p:ext uri="{BB962C8B-B14F-4D97-AF65-F5344CB8AC3E}">
        <p14:creationId xmlns:p14="http://schemas.microsoft.com/office/powerpoint/2010/main" val="2222791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97BC6-84AB-C7EE-4B4B-C81FB72930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ED8B2C-06C3-09B0-81C1-6CF6954795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10B0A6-A78E-CF9A-71D1-FBB19C646282}"/>
              </a:ext>
            </a:extLst>
          </p:cNvPr>
          <p:cNvSpPr>
            <a:spLocks noGrp="1"/>
          </p:cNvSpPr>
          <p:nvPr>
            <p:ph type="dt" sz="half" idx="10"/>
          </p:nvPr>
        </p:nvSpPr>
        <p:spPr/>
        <p:txBody>
          <a:bodyPr/>
          <a:lstStyle/>
          <a:p>
            <a:fld id="{71F1FB28-A0C3-47A2-8815-00B7BAFAB7A3}" type="datetime2">
              <a:rPr lang="en-US" smtClean="0"/>
              <a:t>Sunday, January 14, 2024</a:t>
            </a:fld>
            <a:endParaRPr lang="en-US"/>
          </a:p>
        </p:txBody>
      </p:sp>
      <p:sp>
        <p:nvSpPr>
          <p:cNvPr id="5" name="Footer Placeholder 4">
            <a:extLst>
              <a:ext uri="{FF2B5EF4-FFF2-40B4-BE49-F238E27FC236}">
                <a16:creationId xmlns:a16="http://schemas.microsoft.com/office/drawing/2014/main" id="{78E525B8-F7F3-D90A-3BD3-74FE281B0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B42D63-B049-21D9-BEBB-89474F51D55B}"/>
              </a:ext>
            </a:extLst>
          </p:cNvPr>
          <p:cNvSpPr>
            <a:spLocks noGrp="1"/>
          </p:cNvSpPr>
          <p:nvPr>
            <p:ph type="sldNum" sz="quarter" idx="12"/>
          </p:nvPr>
        </p:nvSpPr>
        <p:spPr/>
        <p:txBody>
          <a:bodyPr/>
          <a:lstStyle/>
          <a:p>
            <a:fld id="{8C3BDD29-287F-45EC-9B16-7A920F8267CB}" type="slidenum">
              <a:rPr lang="en-US" smtClean="0"/>
              <a:t>‹#›</a:t>
            </a:fld>
            <a:endParaRPr lang="en-US"/>
          </a:p>
        </p:txBody>
      </p:sp>
    </p:spTree>
    <p:extLst>
      <p:ext uri="{BB962C8B-B14F-4D97-AF65-F5344CB8AC3E}">
        <p14:creationId xmlns:p14="http://schemas.microsoft.com/office/powerpoint/2010/main" val="2154921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FE25C-D3FC-6E3A-6185-739946671F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7A0190-D385-6B2D-C48F-07AFB44C54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CBFEA2-A7AD-16BC-DBDE-A11396DC272B}"/>
              </a:ext>
            </a:extLst>
          </p:cNvPr>
          <p:cNvSpPr>
            <a:spLocks noGrp="1"/>
          </p:cNvSpPr>
          <p:nvPr>
            <p:ph type="dt" sz="half" idx="10"/>
          </p:nvPr>
        </p:nvSpPr>
        <p:spPr/>
        <p:txBody>
          <a:bodyPr/>
          <a:lstStyle/>
          <a:p>
            <a:fld id="{3860150A-DE9D-4F84-8A3B-AE377D166DB8}" type="datetime2">
              <a:rPr lang="en-US" smtClean="0"/>
              <a:t>Sunday, January 14, 2024</a:t>
            </a:fld>
            <a:endParaRPr lang="en-US"/>
          </a:p>
        </p:txBody>
      </p:sp>
      <p:sp>
        <p:nvSpPr>
          <p:cNvPr id="5" name="Footer Placeholder 4">
            <a:extLst>
              <a:ext uri="{FF2B5EF4-FFF2-40B4-BE49-F238E27FC236}">
                <a16:creationId xmlns:a16="http://schemas.microsoft.com/office/drawing/2014/main" id="{68068107-DEDA-4889-5578-02763926ED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07C0CB-1EA4-E0E2-5A66-97BD1B58CC26}"/>
              </a:ext>
            </a:extLst>
          </p:cNvPr>
          <p:cNvSpPr>
            <a:spLocks noGrp="1"/>
          </p:cNvSpPr>
          <p:nvPr>
            <p:ph type="sldNum" sz="quarter" idx="12"/>
          </p:nvPr>
        </p:nvSpPr>
        <p:spPr/>
        <p:txBody>
          <a:bodyPr/>
          <a:lstStyle/>
          <a:p>
            <a:fld id="{8C3BDD29-287F-45EC-9B16-7A920F8267CB}" type="slidenum">
              <a:rPr lang="en-US" smtClean="0"/>
              <a:t>‹#›</a:t>
            </a:fld>
            <a:endParaRPr lang="en-US"/>
          </a:p>
        </p:txBody>
      </p:sp>
    </p:spTree>
    <p:extLst>
      <p:ext uri="{BB962C8B-B14F-4D97-AF65-F5344CB8AC3E}">
        <p14:creationId xmlns:p14="http://schemas.microsoft.com/office/powerpoint/2010/main" val="1999833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B12EE2-A6FE-14D0-1CF4-1706024A63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22442F-2B14-6B03-4854-2162B15323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9EA342-7E02-9245-5804-616668D9F397}"/>
              </a:ext>
            </a:extLst>
          </p:cNvPr>
          <p:cNvSpPr>
            <a:spLocks noGrp="1"/>
          </p:cNvSpPr>
          <p:nvPr>
            <p:ph type="dt" sz="half" idx="10"/>
          </p:nvPr>
        </p:nvSpPr>
        <p:spPr/>
        <p:txBody>
          <a:bodyPr/>
          <a:lstStyle/>
          <a:p>
            <a:fld id="{D7F7B354-5E48-4313-A66A-99D34D57EDDB}" type="datetime2">
              <a:rPr lang="en-US" smtClean="0"/>
              <a:t>Sunday, January 14, 2024</a:t>
            </a:fld>
            <a:endParaRPr lang="en-US"/>
          </a:p>
        </p:txBody>
      </p:sp>
      <p:sp>
        <p:nvSpPr>
          <p:cNvPr id="5" name="Footer Placeholder 4">
            <a:extLst>
              <a:ext uri="{FF2B5EF4-FFF2-40B4-BE49-F238E27FC236}">
                <a16:creationId xmlns:a16="http://schemas.microsoft.com/office/drawing/2014/main" id="{3B9341F0-3E5F-C78B-3DD0-3F07BE4FB6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5BF6F-5094-A525-061F-3F274D2E4EDA}"/>
              </a:ext>
            </a:extLst>
          </p:cNvPr>
          <p:cNvSpPr>
            <a:spLocks noGrp="1"/>
          </p:cNvSpPr>
          <p:nvPr>
            <p:ph type="sldNum" sz="quarter" idx="12"/>
          </p:nvPr>
        </p:nvSpPr>
        <p:spPr/>
        <p:txBody>
          <a:bodyPr/>
          <a:lstStyle/>
          <a:p>
            <a:fld id="{8C3BDD29-287F-45EC-9B16-7A920F8267CB}" type="slidenum">
              <a:rPr lang="en-US" smtClean="0"/>
              <a:t>‹#›</a:t>
            </a:fld>
            <a:endParaRPr lang="en-US"/>
          </a:p>
        </p:txBody>
      </p:sp>
    </p:spTree>
    <p:extLst>
      <p:ext uri="{BB962C8B-B14F-4D97-AF65-F5344CB8AC3E}">
        <p14:creationId xmlns:p14="http://schemas.microsoft.com/office/powerpoint/2010/main" val="477971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EDEC1-3947-D8BB-6143-536B0C165B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8FD35E-C4E0-BA70-318F-F9A158ED71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B849A3-BB45-02AD-B0F2-29120D92327A}"/>
              </a:ext>
            </a:extLst>
          </p:cNvPr>
          <p:cNvSpPr>
            <a:spLocks noGrp="1"/>
          </p:cNvSpPr>
          <p:nvPr>
            <p:ph type="dt" sz="half" idx="10"/>
          </p:nvPr>
        </p:nvSpPr>
        <p:spPr/>
        <p:txBody>
          <a:bodyPr/>
          <a:lstStyle/>
          <a:p>
            <a:fld id="{AF099179-74F1-4981-9B1A-1569C859BD22}" type="datetime2">
              <a:rPr lang="en-US" smtClean="0"/>
              <a:t>Sunday, January 14, 2024</a:t>
            </a:fld>
            <a:endParaRPr lang="en-US"/>
          </a:p>
        </p:txBody>
      </p:sp>
      <p:sp>
        <p:nvSpPr>
          <p:cNvPr id="5" name="Footer Placeholder 4">
            <a:extLst>
              <a:ext uri="{FF2B5EF4-FFF2-40B4-BE49-F238E27FC236}">
                <a16:creationId xmlns:a16="http://schemas.microsoft.com/office/drawing/2014/main" id="{8F123E1B-FE06-4077-DC05-04F2D0E9BE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7F6D58-6960-1710-3DB6-748C04302421}"/>
              </a:ext>
            </a:extLst>
          </p:cNvPr>
          <p:cNvSpPr>
            <a:spLocks noGrp="1"/>
          </p:cNvSpPr>
          <p:nvPr>
            <p:ph type="sldNum" sz="quarter" idx="12"/>
          </p:nvPr>
        </p:nvSpPr>
        <p:spPr/>
        <p:txBody>
          <a:bodyPr/>
          <a:lstStyle/>
          <a:p>
            <a:fld id="{8C3BDD29-287F-45EC-9B16-7A920F8267CB}" type="slidenum">
              <a:rPr lang="en-US" smtClean="0"/>
              <a:t>‹#›</a:t>
            </a:fld>
            <a:endParaRPr lang="en-US"/>
          </a:p>
        </p:txBody>
      </p:sp>
    </p:spTree>
    <p:extLst>
      <p:ext uri="{BB962C8B-B14F-4D97-AF65-F5344CB8AC3E}">
        <p14:creationId xmlns:p14="http://schemas.microsoft.com/office/powerpoint/2010/main" val="3346518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7C3D6-C111-D97F-A0CD-D80453931F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D7D1F-3E72-22C0-6460-0895296291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E93628-7EA8-AB4F-6FDE-0E3E786B126A}"/>
              </a:ext>
            </a:extLst>
          </p:cNvPr>
          <p:cNvSpPr>
            <a:spLocks noGrp="1"/>
          </p:cNvSpPr>
          <p:nvPr>
            <p:ph type="dt" sz="half" idx="10"/>
          </p:nvPr>
        </p:nvSpPr>
        <p:spPr/>
        <p:txBody>
          <a:bodyPr/>
          <a:lstStyle/>
          <a:p>
            <a:fld id="{19D5F9DF-CC3D-4652-B7F1-E7325A47877A}" type="datetime2">
              <a:rPr lang="en-US" smtClean="0"/>
              <a:t>Sunday, January 14, 2024</a:t>
            </a:fld>
            <a:endParaRPr lang="en-US"/>
          </a:p>
        </p:txBody>
      </p:sp>
      <p:sp>
        <p:nvSpPr>
          <p:cNvPr id="5" name="Footer Placeholder 4">
            <a:extLst>
              <a:ext uri="{FF2B5EF4-FFF2-40B4-BE49-F238E27FC236}">
                <a16:creationId xmlns:a16="http://schemas.microsoft.com/office/drawing/2014/main" id="{E94EDC6A-997D-21CF-072B-AB831CE122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5A85AC-D98E-7214-08A9-F82A6213CF18}"/>
              </a:ext>
            </a:extLst>
          </p:cNvPr>
          <p:cNvSpPr>
            <a:spLocks noGrp="1"/>
          </p:cNvSpPr>
          <p:nvPr>
            <p:ph type="sldNum" sz="quarter" idx="12"/>
          </p:nvPr>
        </p:nvSpPr>
        <p:spPr/>
        <p:txBody>
          <a:bodyPr/>
          <a:lstStyle/>
          <a:p>
            <a:fld id="{8C3BDD29-287F-45EC-9B16-7A920F8267CB}" type="slidenum">
              <a:rPr lang="en-US" smtClean="0"/>
              <a:t>‹#›</a:t>
            </a:fld>
            <a:endParaRPr lang="en-US"/>
          </a:p>
        </p:txBody>
      </p:sp>
    </p:spTree>
    <p:extLst>
      <p:ext uri="{BB962C8B-B14F-4D97-AF65-F5344CB8AC3E}">
        <p14:creationId xmlns:p14="http://schemas.microsoft.com/office/powerpoint/2010/main" val="4203092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49B07-E349-65AB-D7FB-5A529C6D4F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001941-5986-CBDF-7A78-E257F3C325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2164BD-04CA-8CFD-33A5-30C689FC02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659E1D-F7EA-8755-6BA5-BB1BC91F436F}"/>
              </a:ext>
            </a:extLst>
          </p:cNvPr>
          <p:cNvSpPr>
            <a:spLocks noGrp="1"/>
          </p:cNvSpPr>
          <p:nvPr>
            <p:ph type="dt" sz="half" idx="10"/>
          </p:nvPr>
        </p:nvSpPr>
        <p:spPr/>
        <p:txBody>
          <a:bodyPr/>
          <a:lstStyle/>
          <a:p>
            <a:fld id="{DF5E8420-8FCD-4723-A48B-EC14BD9EA2BB}" type="datetime2">
              <a:rPr lang="en-US" smtClean="0"/>
              <a:t>Sunday, January 14, 2024</a:t>
            </a:fld>
            <a:endParaRPr lang="en-US"/>
          </a:p>
        </p:txBody>
      </p:sp>
      <p:sp>
        <p:nvSpPr>
          <p:cNvPr id="6" name="Footer Placeholder 5">
            <a:extLst>
              <a:ext uri="{FF2B5EF4-FFF2-40B4-BE49-F238E27FC236}">
                <a16:creationId xmlns:a16="http://schemas.microsoft.com/office/drawing/2014/main" id="{73F5C3F0-A3B4-0A8E-F3C4-90F0846383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E81EB5-6D3B-0E43-84FF-FF48661124E7}"/>
              </a:ext>
            </a:extLst>
          </p:cNvPr>
          <p:cNvSpPr>
            <a:spLocks noGrp="1"/>
          </p:cNvSpPr>
          <p:nvPr>
            <p:ph type="sldNum" sz="quarter" idx="12"/>
          </p:nvPr>
        </p:nvSpPr>
        <p:spPr/>
        <p:txBody>
          <a:bodyPr/>
          <a:lstStyle/>
          <a:p>
            <a:fld id="{8C3BDD29-287F-45EC-9B16-7A920F8267CB}" type="slidenum">
              <a:rPr lang="en-US" smtClean="0"/>
              <a:t>‹#›</a:t>
            </a:fld>
            <a:endParaRPr lang="en-US"/>
          </a:p>
        </p:txBody>
      </p:sp>
    </p:spTree>
    <p:extLst>
      <p:ext uri="{BB962C8B-B14F-4D97-AF65-F5344CB8AC3E}">
        <p14:creationId xmlns:p14="http://schemas.microsoft.com/office/powerpoint/2010/main" val="293811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25B66-91AE-9B5B-F64C-392CF5F6F0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69C2C0-7D6C-CD80-E26E-4CCF3478E2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07DD50-F8CC-940C-FAE1-34C3CE72BC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F7386F-A060-DFFF-73DD-242387D035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75522D-733E-F976-29B5-752AF3D3F2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F86B7A-EBC7-7AE9-1565-D2CDA520FBFF}"/>
              </a:ext>
            </a:extLst>
          </p:cNvPr>
          <p:cNvSpPr>
            <a:spLocks noGrp="1"/>
          </p:cNvSpPr>
          <p:nvPr>
            <p:ph type="dt" sz="half" idx="10"/>
          </p:nvPr>
        </p:nvSpPr>
        <p:spPr/>
        <p:txBody>
          <a:bodyPr/>
          <a:lstStyle/>
          <a:p>
            <a:fld id="{2F7A5D22-901B-4E90-8601-62C6B0028E9C}" type="datetime2">
              <a:rPr lang="en-US" smtClean="0"/>
              <a:t>Sunday, January 14, 2024</a:t>
            </a:fld>
            <a:endParaRPr lang="en-US"/>
          </a:p>
        </p:txBody>
      </p:sp>
      <p:sp>
        <p:nvSpPr>
          <p:cNvPr id="8" name="Footer Placeholder 7">
            <a:extLst>
              <a:ext uri="{FF2B5EF4-FFF2-40B4-BE49-F238E27FC236}">
                <a16:creationId xmlns:a16="http://schemas.microsoft.com/office/drawing/2014/main" id="{3D65D686-7724-85AA-3E92-E7BF83CAF5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3213B4-3876-025C-CC63-ED093143513C}"/>
              </a:ext>
            </a:extLst>
          </p:cNvPr>
          <p:cNvSpPr>
            <a:spLocks noGrp="1"/>
          </p:cNvSpPr>
          <p:nvPr>
            <p:ph type="sldNum" sz="quarter" idx="12"/>
          </p:nvPr>
        </p:nvSpPr>
        <p:spPr/>
        <p:txBody>
          <a:bodyPr/>
          <a:lstStyle/>
          <a:p>
            <a:fld id="{8C3BDD29-287F-45EC-9B16-7A920F8267CB}" type="slidenum">
              <a:rPr lang="en-US" smtClean="0"/>
              <a:t>‹#›</a:t>
            </a:fld>
            <a:endParaRPr lang="en-US"/>
          </a:p>
        </p:txBody>
      </p:sp>
    </p:spTree>
    <p:extLst>
      <p:ext uri="{BB962C8B-B14F-4D97-AF65-F5344CB8AC3E}">
        <p14:creationId xmlns:p14="http://schemas.microsoft.com/office/powerpoint/2010/main" val="1502888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26AE1-8728-CFE5-DB3D-A5AA1F90A6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5C376A-ED79-4661-4170-CBCFA57B490B}"/>
              </a:ext>
            </a:extLst>
          </p:cNvPr>
          <p:cNvSpPr>
            <a:spLocks noGrp="1"/>
          </p:cNvSpPr>
          <p:nvPr>
            <p:ph type="dt" sz="half" idx="10"/>
          </p:nvPr>
        </p:nvSpPr>
        <p:spPr/>
        <p:txBody>
          <a:bodyPr/>
          <a:lstStyle/>
          <a:p>
            <a:fld id="{D02751C6-6593-4558-BEDD-27BDE934B43C}" type="datetime2">
              <a:rPr lang="en-US" smtClean="0"/>
              <a:t>Sunday, January 14, 2024</a:t>
            </a:fld>
            <a:endParaRPr lang="en-US"/>
          </a:p>
        </p:txBody>
      </p:sp>
      <p:sp>
        <p:nvSpPr>
          <p:cNvPr id="4" name="Footer Placeholder 3">
            <a:extLst>
              <a:ext uri="{FF2B5EF4-FFF2-40B4-BE49-F238E27FC236}">
                <a16:creationId xmlns:a16="http://schemas.microsoft.com/office/drawing/2014/main" id="{8EDAFCDA-EBD7-D4DC-D604-A25DE1D45F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DEAD42-877A-441D-F951-9A66383B04D6}"/>
              </a:ext>
            </a:extLst>
          </p:cNvPr>
          <p:cNvSpPr>
            <a:spLocks noGrp="1"/>
          </p:cNvSpPr>
          <p:nvPr>
            <p:ph type="sldNum" sz="quarter" idx="12"/>
          </p:nvPr>
        </p:nvSpPr>
        <p:spPr/>
        <p:txBody>
          <a:bodyPr/>
          <a:lstStyle/>
          <a:p>
            <a:fld id="{8C3BDD29-287F-45EC-9B16-7A920F8267CB}" type="slidenum">
              <a:rPr lang="en-US" smtClean="0"/>
              <a:t>‹#›</a:t>
            </a:fld>
            <a:endParaRPr lang="en-US"/>
          </a:p>
        </p:txBody>
      </p:sp>
    </p:spTree>
    <p:extLst>
      <p:ext uri="{BB962C8B-B14F-4D97-AF65-F5344CB8AC3E}">
        <p14:creationId xmlns:p14="http://schemas.microsoft.com/office/powerpoint/2010/main" val="3790511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F29883-1338-81AA-B157-353101149686}"/>
              </a:ext>
            </a:extLst>
          </p:cNvPr>
          <p:cNvSpPr>
            <a:spLocks noGrp="1"/>
          </p:cNvSpPr>
          <p:nvPr>
            <p:ph type="dt" sz="half" idx="10"/>
          </p:nvPr>
        </p:nvSpPr>
        <p:spPr/>
        <p:txBody>
          <a:bodyPr/>
          <a:lstStyle/>
          <a:p>
            <a:fld id="{655B4AC3-5C83-4EA1-9389-5D8CD96A7721}" type="datetime2">
              <a:rPr lang="en-US" smtClean="0"/>
              <a:t>Sunday, January 14, 2024</a:t>
            </a:fld>
            <a:endParaRPr lang="en-US"/>
          </a:p>
        </p:txBody>
      </p:sp>
      <p:sp>
        <p:nvSpPr>
          <p:cNvPr id="3" name="Footer Placeholder 2">
            <a:extLst>
              <a:ext uri="{FF2B5EF4-FFF2-40B4-BE49-F238E27FC236}">
                <a16:creationId xmlns:a16="http://schemas.microsoft.com/office/drawing/2014/main" id="{5B5C02CB-35BD-2DE1-006B-F3B9FC8DAE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4390C5-D855-1039-AB2E-9DAC0EFF0C2C}"/>
              </a:ext>
            </a:extLst>
          </p:cNvPr>
          <p:cNvSpPr>
            <a:spLocks noGrp="1"/>
          </p:cNvSpPr>
          <p:nvPr>
            <p:ph type="sldNum" sz="quarter" idx="12"/>
          </p:nvPr>
        </p:nvSpPr>
        <p:spPr/>
        <p:txBody>
          <a:bodyPr/>
          <a:lstStyle/>
          <a:p>
            <a:fld id="{8C3BDD29-287F-45EC-9B16-7A920F8267CB}" type="slidenum">
              <a:rPr lang="en-US" smtClean="0"/>
              <a:t>‹#›</a:t>
            </a:fld>
            <a:endParaRPr lang="en-US"/>
          </a:p>
        </p:txBody>
      </p:sp>
    </p:spTree>
    <p:extLst>
      <p:ext uri="{BB962C8B-B14F-4D97-AF65-F5344CB8AC3E}">
        <p14:creationId xmlns:p14="http://schemas.microsoft.com/office/powerpoint/2010/main" val="1701334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C2255-7A93-B50A-D8F6-207508E16E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515B6B-828D-0611-AE92-07200E3898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3D2706-558D-F207-DAC8-64C775AE11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A05052-7F72-2109-AF9C-A91B97EA5BEC}"/>
              </a:ext>
            </a:extLst>
          </p:cNvPr>
          <p:cNvSpPr>
            <a:spLocks noGrp="1"/>
          </p:cNvSpPr>
          <p:nvPr>
            <p:ph type="dt" sz="half" idx="10"/>
          </p:nvPr>
        </p:nvSpPr>
        <p:spPr/>
        <p:txBody>
          <a:bodyPr/>
          <a:lstStyle/>
          <a:p>
            <a:fld id="{D4AF6137-C8C7-4290-B36E-585F67D43046}" type="datetime2">
              <a:rPr lang="en-US" smtClean="0"/>
              <a:t>Sunday, January 14, 2024</a:t>
            </a:fld>
            <a:endParaRPr lang="en-US"/>
          </a:p>
        </p:txBody>
      </p:sp>
      <p:sp>
        <p:nvSpPr>
          <p:cNvPr id="6" name="Footer Placeholder 5">
            <a:extLst>
              <a:ext uri="{FF2B5EF4-FFF2-40B4-BE49-F238E27FC236}">
                <a16:creationId xmlns:a16="http://schemas.microsoft.com/office/drawing/2014/main" id="{4FB0842E-4420-1426-A999-6B78143602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A092C8-42CB-B691-C377-18D0C248D180}"/>
              </a:ext>
            </a:extLst>
          </p:cNvPr>
          <p:cNvSpPr>
            <a:spLocks noGrp="1"/>
          </p:cNvSpPr>
          <p:nvPr>
            <p:ph type="sldNum" sz="quarter" idx="12"/>
          </p:nvPr>
        </p:nvSpPr>
        <p:spPr/>
        <p:txBody>
          <a:bodyPr/>
          <a:lstStyle/>
          <a:p>
            <a:fld id="{8C3BDD29-287F-45EC-9B16-7A920F8267CB}" type="slidenum">
              <a:rPr lang="en-US" smtClean="0"/>
              <a:t>‹#›</a:t>
            </a:fld>
            <a:endParaRPr lang="en-US"/>
          </a:p>
        </p:txBody>
      </p:sp>
    </p:spTree>
    <p:extLst>
      <p:ext uri="{BB962C8B-B14F-4D97-AF65-F5344CB8AC3E}">
        <p14:creationId xmlns:p14="http://schemas.microsoft.com/office/powerpoint/2010/main" val="1393684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C7DC6-8AB8-FEA1-E53F-64EC3FF10C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4FB28E-4A2A-1BA5-692F-B63184B2A3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111248-2471-C431-981F-EC97FE5654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91757C-1232-2C2D-49B6-39246973D1B2}"/>
              </a:ext>
            </a:extLst>
          </p:cNvPr>
          <p:cNvSpPr>
            <a:spLocks noGrp="1"/>
          </p:cNvSpPr>
          <p:nvPr>
            <p:ph type="dt" sz="half" idx="10"/>
          </p:nvPr>
        </p:nvSpPr>
        <p:spPr/>
        <p:txBody>
          <a:bodyPr/>
          <a:lstStyle/>
          <a:p>
            <a:fld id="{4BCEE7F5-B8D8-4B30-8840-BB827AAC471A}" type="datetime2">
              <a:rPr lang="en-US" smtClean="0"/>
              <a:t>Sunday, January 14, 2024</a:t>
            </a:fld>
            <a:endParaRPr lang="en-US"/>
          </a:p>
        </p:txBody>
      </p:sp>
      <p:sp>
        <p:nvSpPr>
          <p:cNvPr id="6" name="Footer Placeholder 5">
            <a:extLst>
              <a:ext uri="{FF2B5EF4-FFF2-40B4-BE49-F238E27FC236}">
                <a16:creationId xmlns:a16="http://schemas.microsoft.com/office/drawing/2014/main" id="{40656C8B-D548-83E0-D7E8-80619B7305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F493DD-9A17-38CD-4753-88CCA9F5E4FD}"/>
              </a:ext>
            </a:extLst>
          </p:cNvPr>
          <p:cNvSpPr>
            <a:spLocks noGrp="1"/>
          </p:cNvSpPr>
          <p:nvPr>
            <p:ph type="sldNum" sz="quarter" idx="12"/>
          </p:nvPr>
        </p:nvSpPr>
        <p:spPr/>
        <p:txBody>
          <a:bodyPr/>
          <a:lstStyle/>
          <a:p>
            <a:fld id="{8C3BDD29-287F-45EC-9B16-7A920F8267CB}" type="slidenum">
              <a:rPr lang="en-US" smtClean="0"/>
              <a:t>‹#›</a:t>
            </a:fld>
            <a:endParaRPr lang="en-US"/>
          </a:p>
        </p:txBody>
      </p:sp>
    </p:spTree>
    <p:extLst>
      <p:ext uri="{BB962C8B-B14F-4D97-AF65-F5344CB8AC3E}">
        <p14:creationId xmlns:p14="http://schemas.microsoft.com/office/powerpoint/2010/main" val="3623021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832DAF-4025-4251-480A-0B6908B43F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5E386E-4DD2-EDB8-1878-41AF2C10E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8B7D97-BFFB-CFD5-E4D2-C179323441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E14D1A-133E-4C83-B02A-7CB9A7BF6124}" type="datetime2">
              <a:rPr lang="en-US" smtClean="0"/>
              <a:t>Sunday, January 14, 2024</a:t>
            </a:fld>
            <a:endParaRPr lang="en-US"/>
          </a:p>
        </p:txBody>
      </p:sp>
      <p:sp>
        <p:nvSpPr>
          <p:cNvPr id="5" name="Footer Placeholder 4">
            <a:extLst>
              <a:ext uri="{FF2B5EF4-FFF2-40B4-BE49-F238E27FC236}">
                <a16:creationId xmlns:a16="http://schemas.microsoft.com/office/drawing/2014/main" id="{B03A6DC5-6691-90DB-51C6-B83CA269EA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835309-C254-E05D-486B-4D0F94332C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3BDD29-287F-45EC-9B16-7A920F8267CB}" type="slidenum">
              <a:rPr lang="en-US" smtClean="0"/>
              <a:t>‹#›</a:t>
            </a:fld>
            <a:endParaRPr lang="en-US"/>
          </a:p>
        </p:txBody>
      </p:sp>
    </p:spTree>
    <p:extLst>
      <p:ext uri="{BB962C8B-B14F-4D97-AF65-F5344CB8AC3E}">
        <p14:creationId xmlns:p14="http://schemas.microsoft.com/office/powerpoint/2010/main" val="3564417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abner-baptist.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0CAB78-E333-5754-B5B6-F2DD99EDA55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6086"/>
          <a:stretch/>
        </p:blipFill>
        <p:spPr>
          <a:xfrm>
            <a:off x="-66933" y="0"/>
            <a:ext cx="12258933" cy="6858000"/>
          </a:xfrm>
          <a:prstGeom prst="rect">
            <a:avLst/>
          </a:prstGeom>
        </p:spPr>
      </p:pic>
      <p:sp>
        <p:nvSpPr>
          <p:cNvPr id="21" name="Rectangle 20">
            <a:extLst>
              <a:ext uri="{FF2B5EF4-FFF2-40B4-BE49-F238E27FC236}">
                <a16:creationId xmlns:a16="http://schemas.microsoft.com/office/drawing/2014/main" id="{EAA2B55D-E3D9-26CB-EDE1-69F8F15638D0}"/>
              </a:ext>
            </a:extLst>
          </p:cNvPr>
          <p:cNvSpPr/>
          <p:nvPr/>
        </p:nvSpPr>
        <p:spPr>
          <a:xfrm>
            <a:off x="594404" y="4613818"/>
            <a:ext cx="4904510" cy="1699491"/>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t>1 Minutes</a:t>
            </a:r>
          </a:p>
        </p:txBody>
      </p:sp>
      <p:pic>
        <p:nvPicPr>
          <p:cNvPr id="7" name="Picture 6" descr="A black and white logo&#10;&#10;Description automatically generated">
            <a:extLst>
              <a:ext uri="{FF2B5EF4-FFF2-40B4-BE49-F238E27FC236}">
                <a16:creationId xmlns:a16="http://schemas.microsoft.com/office/drawing/2014/main" id="{E9DE8AD3-D20D-4ADB-062C-A625E6FD7B48}"/>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9044412" y="5404671"/>
            <a:ext cx="2709531" cy="718062"/>
          </a:xfrm>
          <a:prstGeom prst="rect">
            <a:avLst/>
          </a:prstGeom>
        </p:spPr>
      </p:pic>
      <p:sp>
        <p:nvSpPr>
          <p:cNvPr id="9" name="Date Placeholder 8">
            <a:extLst>
              <a:ext uri="{FF2B5EF4-FFF2-40B4-BE49-F238E27FC236}">
                <a16:creationId xmlns:a16="http://schemas.microsoft.com/office/drawing/2014/main" id="{3F53E734-B24C-AA18-B1D3-F84C5B415748}"/>
              </a:ext>
            </a:extLst>
          </p:cNvPr>
          <p:cNvSpPr>
            <a:spLocks noGrp="1"/>
          </p:cNvSpPr>
          <p:nvPr>
            <p:ph type="dt" sz="half" idx="10"/>
          </p:nvPr>
        </p:nvSpPr>
        <p:spPr>
          <a:xfrm>
            <a:off x="8436415" y="481097"/>
            <a:ext cx="3400425" cy="609302"/>
          </a:xfrm>
        </p:spPr>
        <p:txBody>
          <a:bodyPr/>
          <a:lstStyle/>
          <a:p>
            <a:pPr algn="ctr"/>
            <a:fld id="{941EF96C-B7B7-4220-9FBD-AAD469F3515D}" type="datetime2">
              <a:rPr lang="en-US" sz="2000" smtClean="0">
                <a:solidFill>
                  <a:schemeClr val="bg1"/>
                </a:solidFill>
              </a:rPr>
              <a:pPr algn="ctr"/>
              <a:t>Sunday, January 14, 2024</a:t>
            </a:fld>
            <a:endParaRPr lang="en-US" sz="2000" dirty="0">
              <a:solidFill>
                <a:schemeClr val="bg1"/>
              </a:solidFill>
            </a:endParaRPr>
          </a:p>
        </p:txBody>
      </p:sp>
      <p:sp>
        <p:nvSpPr>
          <p:cNvPr id="10" name="Rectangle 9">
            <a:extLst>
              <a:ext uri="{FF2B5EF4-FFF2-40B4-BE49-F238E27FC236}">
                <a16:creationId xmlns:a16="http://schemas.microsoft.com/office/drawing/2014/main" id="{D41AAF8D-6F29-9968-A884-2794F5141BD3}"/>
              </a:ext>
            </a:extLst>
          </p:cNvPr>
          <p:cNvSpPr/>
          <p:nvPr/>
        </p:nvSpPr>
        <p:spPr>
          <a:xfrm>
            <a:off x="-66934" y="6636190"/>
            <a:ext cx="12258933" cy="22181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DAE3D32-9530-C3FC-E6AC-FAC3D1DB701A}"/>
              </a:ext>
            </a:extLst>
          </p:cNvPr>
          <p:cNvSpPr/>
          <p:nvPr/>
        </p:nvSpPr>
        <p:spPr>
          <a:xfrm>
            <a:off x="-66933" y="6699564"/>
            <a:ext cx="12258933" cy="158436"/>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2" name="Rectangle 11">
            <a:extLst>
              <a:ext uri="{FF2B5EF4-FFF2-40B4-BE49-F238E27FC236}">
                <a16:creationId xmlns:a16="http://schemas.microsoft.com/office/drawing/2014/main" id="{29CB5F1F-94E0-20AD-881B-24BAF80BE53A}"/>
              </a:ext>
            </a:extLst>
          </p:cNvPr>
          <p:cNvSpPr/>
          <p:nvPr/>
        </p:nvSpPr>
        <p:spPr>
          <a:xfrm>
            <a:off x="594404" y="4613818"/>
            <a:ext cx="4904510" cy="1699491"/>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t>2 Minutes</a:t>
            </a:r>
          </a:p>
        </p:txBody>
      </p:sp>
      <p:sp>
        <p:nvSpPr>
          <p:cNvPr id="13" name="Rectangle 12">
            <a:extLst>
              <a:ext uri="{FF2B5EF4-FFF2-40B4-BE49-F238E27FC236}">
                <a16:creationId xmlns:a16="http://schemas.microsoft.com/office/drawing/2014/main" id="{5BA62A6D-991B-6628-59F4-A6BC2FE6B224}"/>
              </a:ext>
            </a:extLst>
          </p:cNvPr>
          <p:cNvSpPr/>
          <p:nvPr/>
        </p:nvSpPr>
        <p:spPr>
          <a:xfrm>
            <a:off x="594404" y="4613818"/>
            <a:ext cx="4904510" cy="1699491"/>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t>3 Minutes</a:t>
            </a:r>
          </a:p>
        </p:txBody>
      </p:sp>
      <p:sp>
        <p:nvSpPr>
          <p:cNvPr id="14" name="Rectangle 13">
            <a:extLst>
              <a:ext uri="{FF2B5EF4-FFF2-40B4-BE49-F238E27FC236}">
                <a16:creationId xmlns:a16="http://schemas.microsoft.com/office/drawing/2014/main" id="{90E4B39C-E0B6-8996-7C6B-CBA6D52AD99E}"/>
              </a:ext>
            </a:extLst>
          </p:cNvPr>
          <p:cNvSpPr/>
          <p:nvPr/>
        </p:nvSpPr>
        <p:spPr>
          <a:xfrm>
            <a:off x="594404" y="4613818"/>
            <a:ext cx="4904510" cy="1699491"/>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t>4 Minutes</a:t>
            </a:r>
          </a:p>
        </p:txBody>
      </p:sp>
      <p:sp>
        <p:nvSpPr>
          <p:cNvPr id="15" name="Rectangle 14">
            <a:extLst>
              <a:ext uri="{FF2B5EF4-FFF2-40B4-BE49-F238E27FC236}">
                <a16:creationId xmlns:a16="http://schemas.microsoft.com/office/drawing/2014/main" id="{0DED1C3E-D5E7-3419-1388-90BEE714AB6D}"/>
              </a:ext>
            </a:extLst>
          </p:cNvPr>
          <p:cNvSpPr/>
          <p:nvPr/>
        </p:nvSpPr>
        <p:spPr>
          <a:xfrm>
            <a:off x="594404" y="4613818"/>
            <a:ext cx="4904510" cy="1699491"/>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t>5 Minutes</a:t>
            </a:r>
          </a:p>
        </p:txBody>
      </p:sp>
      <p:sp>
        <p:nvSpPr>
          <p:cNvPr id="16" name="Rectangle 15">
            <a:extLst>
              <a:ext uri="{FF2B5EF4-FFF2-40B4-BE49-F238E27FC236}">
                <a16:creationId xmlns:a16="http://schemas.microsoft.com/office/drawing/2014/main" id="{EC30B3EF-9767-9774-6415-DDDFD96BF8AB}"/>
              </a:ext>
            </a:extLst>
          </p:cNvPr>
          <p:cNvSpPr/>
          <p:nvPr/>
        </p:nvSpPr>
        <p:spPr>
          <a:xfrm>
            <a:off x="594404" y="4613818"/>
            <a:ext cx="4904510" cy="1699491"/>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t>6 Minutes</a:t>
            </a:r>
          </a:p>
        </p:txBody>
      </p:sp>
      <p:sp>
        <p:nvSpPr>
          <p:cNvPr id="17" name="Rectangle 16">
            <a:extLst>
              <a:ext uri="{FF2B5EF4-FFF2-40B4-BE49-F238E27FC236}">
                <a16:creationId xmlns:a16="http://schemas.microsoft.com/office/drawing/2014/main" id="{57F6B5CB-0AE9-AE99-635E-20533BC53737}"/>
              </a:ext>
            </a:extLst>
          </p:cNvPr>
          <p:cNvSpPr/>
          <p:nvPr/>
        </p:nvSpPr>
        <p:spPr>
          <a:xfrm>
            <a:off x="594404" y="4613818"/>
            <a:ext cx="4904510" cy="1699491"/>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t>7 Minutes</a:t>
            </a:r>
          </a:p>
        </p:txBody>
      </p:sp>
      <p:sp>
        <p:nvSpPr>
          <p:cNvPr id="18" name="Rectangle 17">
            <a:extLst>
              <a:ext uri="{FF2B5EF4-FFF2-40B4-BE49-F238E27FC236}">
                <a16:creationId xmlns:a16="http://schemas.microsoft.com/office/drawing/2014/main" id="{E6E7119D-AB71-B527-2B7D-832802FCF943}"/>
              </a:ext>
            </a:extLst>
          </p:cNvPr>
          <p:cNvSpPr/>
          <p:nvPr/>
        </p:nvSpPr>
        <p:spPr>
          <a:xfrm>
            <a:off x="594404" y="4613818"/>
            <a:ext cx="4904510" cy="1699491"/>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t>8 Minutes</a:t>
            </a:r>
          </a:p>
        </p:txBody>
      </p:sp>
      <p:sp>
        <p:nvSpPr>
          <p:cNvPr id="19" name="Rectangle 18">
            <a:extLst>
              <a:ext uri="{FF2B5EF4-FFF2-40B4-BE49-F238E27FC236}">
                <a16:creationId xmlns:a16="http://schemas.microsoft.com/office/drawing/2014/main" id="{FCC9902F-F095-00DE-3D10-44E8A7C3914B}"/>
              </a:ext>
            </a:extLst>
          </p:cNvPr>
          <p:cNvSpPr/>
          <p:nvPr/>
        </p:nvSpPr>
        <p:spPr>
          <a:xfrm>
            <a:off x="594404" y="4613818"/>
            <a:ext cx="4904510" cy="1699491"/>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t>9 Minutes</a:t>
            </a:r>
          </a:p>
        </p:txBody>
      </p:sp>
      <p:sp>
        <p:nvSpPr>
          <p:cNvPr id="20" name="Rectangle 19">
            <a:extLst>
              <a:ext uri="{FF2B5EF4-FFF2-40B4-BE49-F238E27FC236}">
                <a16:creationId xmlns:a16="http://schemas.microsoft.com/office/drawing/2014/main" id="{AB64F837-DBB4-5026-A429-E829DBB28637}"/>
              </a:ext>
            </a:extLst>
          </p:cNvPr>
          <p:cNvSpPr/>
          <p:nvPr/>
        </p:nvSpPr>
        <p:spPr>
          <a:xfrm>
            <a:off x="590550" y="4613817"/>
            <a:ext cx="4904510" cy="1699491"/>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t>10 Minutes</a:t>
            </a:r>
          </a:p>
        </p:txBody>
      </p:sp>
      <p:pic>
        <p:nvPicPr>
          <p:cNvPr id="24" name="Content Placeholder 9" descr="A blue text on a black background&#10;&#10;Description automatically generated">
            <a:extLst>
              <a:ext uri="{FF2B5EF4-FFF2-40B4-BE49-F238E27FC236}">
                <a16:creationId xmlns:a16="http://schemas.microsoft.com/office/drawing/2014/main" id="{2D17FBAF-15DF-B386-E696-8A6EDDF3A8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550" y="275772"/>
            <a:ext cx="6345212" cy="1019952"/>
          </a:xfrm>
          <a:prstGeom prst="rect">
            <a:avLst/>
          </a:prstGeom>
        </p:spPr>
      </p:pic>
    </p:spTree>
    <p:extLst>
      <p:ext uri="{BB962C8B-B14F-4D97-AF65-F5344CB8AC3E}">
        <p14:creationId xmlns:p14="http://schemas.microsoft.com/office/powerpoint/2010/main" val="494661084"/>
      </p:ext>
    </p:extLst>
  </p:cSld>
  <p:clrMapOvr>
    <a:masterClrMapping/>
  </p:clrMapOvr>
  <mc:AlternateContent xmlns:mc="http://schemas.openxmlformats.org/markup-compatibility/2006" xmlns:p14="http://schemas.microsoft.com/office/powerpoint/2010/main">
    <mc:Choice Requires="p14">
      <p:transition spd="slow" advTm="600000">
        <p14:flash/>
      </p:transition>
    </mc:Choice>
    <mc:Fallback xmlns="">
      <p:transition spd="slow" advTm="6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9000" fill="hold"/>
                                        <p:tgtEl>
                                          <p:spTgt spid="11"/>
                                        </p:tgtEl>
                                        <p:attrNameLst>
                                          <p:attrName>ppt_x</p:attrName>
                                        </p:attrNameLst>
                                      </p:cBhvr>
                                      <p:tavLst>
                                        <p:tav tm="0">
                                          <p:val>
                                            <p:strVal val="1+#ppt_w/2"/>
                                          </p:val>
                                        </p:tav>
                                        <p:tav tm="100000">
                                          <p:val>
                                            <p:strVal val="#ppt_x"/>
                                          </p:val>
                                        </p:tav>
                                      </p:tavLst>
                                    </p:anim>
                                    <p:anim calcmode="lin" valueType="num">
                                      <p:cBhvr additive="base">
                                        <p:cTn id="8" dur="59000" fill="hold"/>
                                        <p:tgtEl>
                                          <p:spTgt spid="11"/>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11"/>
                                        </p:tgtEl>
                                        <p:attrNameLst>
                                          <p:attrName>style.visibility</p:attrName>
                                        </p:attrNameLst>
                                      </p:cBhvr>
                                      <p:to>
                                        <p:strVal val="hidden"/>
                                      </p:to>
                                    </p:set>
                                  </p:subTnLst>
                                </p:cTn>
                              </p:par>
                            </p:childTnLst>
                          </p:cTn>
                        </p:par>
                        <p:par>
                          <p:cTn id="9" fill="hold">
                            <p:stCondLst>
                              <p:cond delay="60000"/>
                            </p:stCondLst>
                            <p:childTnLst>
                              <p:par>
                                <p:cTn id="10" presetID="10" presetClass="exit" presetSubtype="0" fill="hold" grpId="0" nodeType="afterEffect">
                                  <p:stCondLst>
                                    <p:cond delay="0"/>
                                  </p:stCondLst>
                                  <p:childTnLst>
                                    <p:animEffect transition="out" filter="fade">
                                      <p:cBhvr>
                                        <p:cTn id="11" dur="250"/>
                                        <p:tgtEl>
                                          <p:spTgt spid="20"/>
                                        </p:tgtEl>
                                      </p:cBhvr>
                                    </p:animEffect>
                                    <p:set>
                                      <p:cBhvr>
                                        <p:cTn id="12" dur="1" fill="hold">
                                          <p:stCondLst>
                                            <p:cond delay="249"/>
                                          </p:stCondLst>
                                        </p:cTn>
                                        <p:tgtEl>
                                          <p:spTgt spid="20"/>
                                        </p:tgtEl>
                                        <p:attrNameLst>
                                          <p:attrName>style.visibility</p:attrName>
                                        </p:attrNameLst>
                                      </p:cBhvr>
                                      <p:to>
                                        <p:strVal val="hidden"/>
                                      </p:to>
                                    </p:set>
                                  </p:childTnLst>
                                </p:cTn>
                              </p:par>
                              <p:par>
                                <p:cTn id="13" presetID="2" presetClass="entr" presetSubtype="8"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9000" fill="hold"/>
                                        <p:tgtEl>
                                          <p:spTgt spid="11"/>
                                        </p:tgtEl>
                                        <p:attrNameLst>
                                          <p:attrName>ppt_x</p:attrName>
                                        </p:attrNameLst>
                                      </p:cBhvr>
                                      <p:tavLst>
                                        <p:tav tm="0">
                                          <p:val>
                                            <p:strVal val="0-#ppt_w/2"/>
                                          </p:val>
                                        </p:tav>
                                        <p:tav tm="100000">
                                          <p:val>
                                            <p:strVal val="#ppt_x"/>
                                          </p:val>
                                        </p:tav>
                                      </p:tavLst>
                                    </p:anim>
                                    <p:anim calcmode="lin" valueType="num">
                                      <p:cBhvr additive="base">
                                        <p:cTn id="16" dur="59000" fill="hold"/>
                                        <p:tgtEl>
                                          <p:spTgt spid="11"/>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13"/>
                                            </p:cond>
                                          </p:stCondLst>
                                        </p:cTn>
                                        <p:tgtEl>
                                          <p:spTgt spid="11"/>
                                        </p:tgtEl>
                                        <p:attrNameLst>
                                          <p:attrName>style.visibility</p:attrName>
                                        </p:attrNameLst>
                                      </p:cBhvr>
                                      <p:to>
                                        <p:strVal val="hidden"/>
                                      </p:to>
                                    </p:set>
                                  </p:subTnLst>
                                </p:cTn>
                              </p:par>
                            </p:childTnLst>
                          </p:cTn>
                        </p:par>
                        <p:par>
                          <p:cTn id="17" fill="hold">
                            <p:stCondLst>
                              <p:cond delay="120000"/>
                            </p:stCondLst>
                            <p:childTnLst>
                              <p:par>
                                <p:cTn id="18" presetID="10" presetClass="exit" presetSubtype="0" fill="hold" grpId="0" nodeType="afterEffect">
                                  <p:stCondLst>
                                    <p:cond delay="0"/>
                                  </p:stCondLst>
                                  <p:childTnLst>
                                    <p:animEffect transition="out" filter="fade">
                                      <p:cBhvr>
                                        <p:cTn id="19" dur="250"/>
                                        <p:tgtEl>
                                          <p:spTgt spid="19"/>
                                        </p:tgtEl>
                                      </p:cBhvr>
                                    </p:animEffect>
                                    <p:set>
                                      <p:cBhvr>
                                        <p:cTn id="20" dur="1" fill="hold">
                                          <p:stCondLst>
                                            <p:cond delay="249"/>
                                          </p:stCondLst>
                                        </p:cTn>
                                        <p:tgtEl>
                                          <p:spTgt spid="19"/>
                                        </p:tgtEl>
                                        <p:attrNameLst>
                                          <p:attrName>style.visibility</p:attrName>
                                        </p:attrNameLst>
                                      </p:cBhvr>
                                      <p:to>
                                        <p:strVal val="hidden"/>
                                      </p:to>
                                    </p:set>
                                  </p:childTnLst>
                                </p:cTn>
                              </p:par>
                              <p:par>
                                <p:cTn id="21" presetID="2" presetClass="entr" presetSubtype="2" fill="hold" grpId="2" nodeType="withEffect">
                                  <p:stCondLst>
                                    <p:cond delay="100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9000" fill="hold"/>
                                        <p:tgtEl>
                                          <p:spTgt spid="11"/>
                                        </p:tgtEl>
                                        <p:attrNameLst>
                                          <p:attrName>ppt_x</p:attrName>
                                        </p:attrNameLst>
                                      </p:cBhvr>
                                      <p:tavLst>
                                        <p:tav tm="0">
                                          <p:val>
                                            <p:strVal val="1+#ppt_w/2"/>
                                          </p:val>
                                        </p:tav>
                                        <p:tav tm="100000">
                                          <p:val>
                                            <p:strVal val="#ppt_x"/>
                                          </p:val>
                                        </p:tav>
                                      </p:tavLst>
                                    </p:anim>
                                    <p:anim calcmode="lin" valueType="num">
                                      <p:cBhvr additive="base">
                                        <p:cTn id="24" dur="59000" fill="hold"/>
                                        <p:tgtEl>
                                          <p:spTgt spid="11"/>
                                        </p:tgtEl>
                                        <p:attrNameLst>
                                          <p:attrName>ppt_y</p:attrName>
                                        </p:attrNameLst>
                                      </p:cBhvr>
                                      <p:tavLst>
                                        <p:tav tm="0">
                                          <p:val>
                                            <p:strVal val="#ppt_y"/>
                                          </p:val>
                                        </p:tav>
                                        <p:tav tm="100000">
                                          <p:val>
                                            <p:strVal val="#ppt_y"/>
                                          </p:val>
                                        </p:tav>
                                      </p:tavLst>
                                    </p:anim>
                                  </p:childTnLst>
                                </p:cTn>
                              </p:par>
                            </p:childTnLst>
                          </p:cTn>
                        </p:par>
                        <p:par>
                          <p:cTn id="25" fill="hold">
                            <p:stCondLst>
                              <p:cond delay="180000"/>
                            </p:stCondLst>
                            <p:childTnLst>
                              <p:par>
                                <p:cTn id="26" presetID="10" presetClass="exit" presetSubtype="0" fill="hold" grpId="0" nodeType="afterEffect">
                                  <p:stCondLst>
                                    <p:cond delay="0"/>
                                  </p:stCondLst>
                                  <p:childTnLst>
                                    <p:animEffect transition="out" filter="fade">
                                      <p:cBhvr>
                                        <p:cTn id="27" dur="250"/>
                                        <p:tgtEl>
                                          <p:spTgt spid="18"/>
                                        </p:tgtEl>
                                      </p:cBhvr>
                                    </p:animEffect>
                                    <p:set>
                                      <p:cBhvr>
                                        <p:cTn id="28" dur="1" fill="hold">
                                          <p:stCondLst>
                                            <p:cond delay="249"/>
                                          </p:stCondLst>
                                        </p:cTn>
                                        <p:tgtEl>
                                          <p:spTgt spid="18"/>
                                        </p:tgtEl>
                                        <p:attrNameLst>
                                          <p:attrName>style.visibility</p:attrName>
                                        </p:attrNameLst>
                                      </p:cBhvr>
                                      <p:to>
                                        <p:strVal val="hidden"/>
                                      </p:to>
                                    </p:set>
                                  </p:childTnLst>
                                </p:cTn>
                              </p:par>
                              <p:par>
                                <p:cTn id="29" presetID="2" presetClass="entr" presetSubtype="8" fill="hold" grpId="3" nodeType="withEffect">
                                  <p:stCondLst>
                                    <p:cond delay="100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9000" fill="hold"/>
                                        <p:tgtEl>
                                          <p:spTgt spid="11"/>
                                        </p:tgtEl>
                                        <p:attrNameLst>
                                          <p:attrName>ppt_x</p:attrName>
                                        </p:attrNameLst>
                                      </p:cBhvr>
                                      <p:tavLst>
                                        <p:tav tm="0">
                                          <p:val>
                                            <p:strVal val="0-#ppt_w/2"/>
                                          </p:val>
                                        </p:tav>
                                        <p:tav tm="100000">
                                          <p:val>
                                            <p:strVal val="#ppt_x"/>
                                          </p:val>
                                        </p:tav>
                                      </p:tavLst>
                                    </p:anim>
                                    <p:anim calcmode="lin" valueType="num">
                                      <p:cBhvr additive="base">
                                        <p:cTn id="32" dur="59000" fill="hold"/>
                                        <p:tgtEl>
                                          <p:spTgt spid="11"/>
                                        </p:tgtEl>
                                        <p:attrNameLst>
                                          <p:attrName>ppt_y</p:attrName>
                                        </p:attrNameLst>
                                      </p:cBhvr>
                                      <p:tavLst>
                                        <p:tav tm="0">
                                          <p:val>
                                            <p:strVal val="#ppt_y"/>
                                          </p:val>
                                        </p:tav>
                                        <p:tav tm="100000">
                                          <p:val>
                                            <p:strVal val="#ppt_y"/>
                                          </p:val>
                                        </p:tav>
                                      </p:tavLst>
                                    </p:anim>
                                  </p:childTnLst>
                                </p:cTn>
                              </p:par>
                            </p:childTnLst>
                          </p:cTn>
                        </p:par>
                        <p:par>
                          <p:cTn id="33" fill="hold">
                            <p:stCondLst>
                              <p:cond delay="240000"/>
                            </p:stCondLst>
                            <p:childTnLst>
                              <p:par>
                                <p:cTn id="34" presetID="10" presetClass="exit" presetSubtype="0" fill="hold" grpId="0" nodeType="afterEffect">
                                  <p:stCondLst>
                                    <p:cond delay="0"/>
                                  </p:stCondLst>
                                  <p:childTnLst>
                                    <p:animEffect transition="out" filter="fade">
                                      <p:cBhvr>
                                        <p:cTn id="35" dur="250"/>
                                        <p:tgtEl>
                                          <p:spTgt spid="17"/>
                                        </p:tgtEl>
                                      </p:cBhvr>
                                    </p:animEffect>
                                    <p:set>
                                      <p:cBhvr>
                                        <p:cTn id="36" dur="1" fill="hold">
                                          <p:stCondLst>
                                            <p:cond delay="249"/>
                                          </p:stCondLst>
                                        </p:cTn>
                                        <p:tgtEl>
                                          <p:spTgt spid="17"/>
                                        </p:tgtEl>
                                        <p:attrNameLst>
                                          <p:attrName>style.visibility</p:attrName>
                                        </p:attrNameLst>
                                      </p:cBhvr>
                                      <p:to>
                                        <p:strVal val="hidden"/>
                                      </p:to>
                                    </p:set>
                                  </p:childTnLst>
                                </p:cTn>
                              </p:par>
                              <p:par>
                                <p:cTn id="37" presetID="2" presetClass="entr" presetSubtype="2" fill="hold" grpId="4"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9000" fill="hold"/>
                                        <p:tgtEl>
                                          <p:spTgt spid="11"/>
                                        </p:tgtEl>
                                        <p:attrNameLst>
                                          <p:attrName>ppt_x</p:attrName>
                                        </p:attrNameLst>
                                      </p:cBhvr>
                                      <p:tavLst>
                                        <p:tav tm="0">
                                          <p:val>
                                            <p:strVal val="1+#ppt_w/2"/>
                                          </p:val>
                                        </p:tav>
                                        <p:tav tm="100000">
                                          <p:val>
                                            <p:strVal val="#ppt_x"/>
                                          </p:val>
                                        </p:tav>
                                      </p:tavLst>
                                    </p:anim>
                                    <p:anim calcmode="lin" valueType="num">
                                      <p:cBhvr additive="base">
                                        <p:cTn id="40" dur="59000" fill="hold"/>
                                        <p:tgtEl>
                                          <p:spTgt spid="11"/>
                                        </p:tgtEl>
                                        <p:attrNameLst>
                                          <p:attrName>ppt_y</p:attrName>
                                        </p:attrNameLst>
                                      </p:cBhvr>
                                      <p:tavLst>
                                        <p:tav tm="0">
                                          <p:val>
                                            <p:strVal val="#ppt_y"/>
                                          </p:val>
                                        </p:tav>
                                        <p:tav tm="100000">
                                          <p:val>
                                            <p:strVal val="#ppt_y"/>
                                          </p:val>
                                        </p:tav>
                                      </p:tavLst>
                                    </p:anim>
                                  </p:childTnLst>
                                </p:cTn>
                              </p:par>
                            </p:childTnLst>
                          </p:cTn>
                        </p:par>
                        <p:par>
                          <p:cTn id="41" fill="hold">
                            <p:stCondLst>
                              <p:cond delay="300000"/>
                            </p:stCondLst>
                            <p:childTnLst>
                              <p:par>
                                <p:cTn id="42" presetID="10" presetClass="exit" presetSubtype="0" fill="hold" grpId="0" nodeType="afterEffect">
                                  <p:stCondLst>
                                    <p:cond delay="0"/>
                                  </p:stCondLst>
                                  <p:childTnLst>
                                    <p:animEffect transition="out" filter="fade">
                                      <p:cBhvr>
                                        <p:cTn id="43" dur="250"/>
                                        <p:tgtEl>
                                          <p:spTgt spid="16"/>
                                        </p:tgtEl>
                                      </p:cBhvr>
                                    </p:animEffect>
                                    <p:set>
                                      <p:cBhvr>
                                        <p:cTn id="44" dur="1" fill="hold">
                                          <p:stCondLst>
                                            <p:cond delay="249"/>
                                          </p:stCondLst>
                                        </p:cTn>
                                        <p:tgtEl>
                                          <p:spTgt spid="16"/>
                                        </p:tgtEl>
                                        <p:attrNameLst>
                                          <p:attrName>style.visibility</p:attrName>
                                        </p:attrNameLst>
                                      </p:cBhvr>
                                      <p:to>
                                        <p:strVal val="hidden"/>
                                      </p:to>
                                    </p:set>
                                  </p:childTnLst>
                                </p:cTn>
                              </p:par>
                              <p:par>
                                <p:cTn id="45" presetID="2" presetClass="entr" presetSubtype="8" fill="hold" grpId="5" nodeType="withEffect">
                                  <p:stCondLst>
                                    <p:cond delay="100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9000" fill="hold"/>
                                        <p:tgtEl>
                                          <p:spTgt spid="11"/>
                                        </p:tgtEl>
                                        <p:attrNameLst>
                                          <p:attrName>ppt_x</p:attrName>
                                        </p:attrNameLst>
                                      </p:cBhvr>
                                      <p:tavLst>
                                        <p:tav tm="0">
                                          <p:val>
                                            <p:strVal val="0-#ppt_w/2"/>
                                          </p:val>
                                        </p:tav>
                                        <p:tav tm="100000">
                                          <p:val>
                                            <p:strVal val="#ppt_x"/>
                                          </p:val>
                                        </p:tav>
                                      </p:tavLst>
                                    </p:anim>
                                    <p:anim calcmode="lin" valueType="num">
                                      <p:cBhvr additive="base">
                                        <p:cTn id="48" dur="59000" fill="hold"/>
                                        <p:tgtEl>
                                          <p:spTgt spid="11"/>
                                        </p:tgtEl>
                                        <p:attrNameLst>
                                          <p:attrName>ppt_y</p:attrName>
                                        </p:attrNameLst>
                                      </p:cBhvr>
                                      <p:tavLst>
                                        <p:tav tm="0">
                                          <p:val>
                                            <p:strVal val="#ppt_y"/>
                                          </p:val>
                                        </p:tav>
                                        <p:tav tm="100000">
                                          <p:val>
                                            <p:strVal val="#ppt_y"/>
                                          </p:val>
                                        </p:tav>
                                      </p:tavLst>
                                    </p:anim>
                                  </p:childTnLst>
                                </p:cTn>
                              </p:par>
                            </p:childTnLst>
                          </p:cTn>
                        </p:par>
                        <p:par>
                          <p:cTn id="49" fill="hold">
                            <p:stCondLst>
                              <p:cond delay="360000"/>
                            </p:stCondLst>
                            <p:childTnLst>
                              <p:par>
                                <p:cTn id="50" presetID="10" presetClass="exit" presetSubtype="0" fill="hold" grpId="0" nodeType="afterEffect">
                                  <p:stCondLst>
                                    <p:cond delay="0"/>
                                  </p:stCondLst>
                                  <p:childTnLst>
                                    <p:animEffect transition="out" filter="fade">
                                      <p:cBhvr>
                                        <p:cTn id="51" dur="250"/>
                                        <p:tgtEl>
                                          <p:spTgt spid="15"/>
                                        </p:tgtEl>
                                      </p:cBhvr>
                                    </p:animEffect>
                                    <p:set>
                                      <p:cBhvr>
                                        <p:cTn id="52" dur="1" fill="hold">
                                          <p:stCondLst>
                                            <p:cond delay="249"/>
                                          </p:stCondLst>
                                        </p:cTn>
                                        <p:tgtEl>
                                          <p:spTgt spid="15"/>
                                        </p:tgtEl>
                                        <p:attrNameLst>
                                          <p:attrName>style.visibility</p:attrName>
                                        </p:attrNameLst>
                                      </p:cBhvr>
                                      <p:to>
                                        <p:strVal val="hidden"/>
                                      </p:to>
                                    </p:set>
                                  </p:childTnLst>
                                </p:cTn>
                              </p:par>
                              <p:par>
                                <p:cTn id="53" presetID="2" presetClass="entr" presetSubtype="2" fill="hold" grpId="6" nodeType="withEffect">
                                  <p:stCondLst>
                                    <p:cond delay="100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9000" fill="hold"/>
                                        <p:tgtEl>
                                          <p:spTgt spid="11"/>
                                        </p:tgtEl>
                                        <p:attrNameLst>
                                          <p:attrName>ppt_x</p:attrName>
                                        </p:attrNameLst>
                                      </p:cBhvr>
                                      <p:tavLst>
                                        <p:tav tm="0">
                                          <p:val>
                                            <p:strVal val="1+#ppt_w/2"/>
                                          </p:val>
                                        </p:tav>
                                        <p:tav tm="100000">
                                          <p:val>
                                            <p:strVal val="#ppt_x"/>
                                          </p:val>
                                        </p:tav>
                                      </p:tavLst>
                                    </p:anim>
                                    <p:anim calcmode="lin" valueType="num">
                                      <p:cBhvr additive="base">
                                        <p:cTn id="56" dur="59000" fill="hold"/>
                                        <p:tgtEl>
                                          <p:spTgt spid="11"/>
                                        </p:tgtEl>
                                        <p:attrNameLst>
                                          <p:attrName>ppt_y</p:attrName>
                                        </p:attrNameLst>
                                      </p:cBhvr>
                                      <p:tavLst>
                                        <p:tav tm="0">
                                          <p:val>
                                            <p:strVal val="#ppt_y"/>
                                          </p:val>
                                        </p:tav>
                                        <p:tav tm="100000">
                                          <p:val>
                                            <p:strVal val="#ppt_y"/>
                                          </p:val>
                                        </p:tav>
                                      </p:tavLst>
                                    </p:anim>
                                  </p:childTnLst>
                                </p:cTn>
                              </p:par>
                            </p:childTnLst>
                          </p:cTn>
                        </p:par>
                        <p:par>
                          <p:cTn id="57" fill="hold">
                            <p:stCondLst>
                              <p:cond delay="420000"/>
                            </p:stCondLst>
                            <p:childTnLst>
                              <p:par>
                                <p:cTn id="58" presetID="10" presetClass="exit" presetSubtype="0" fill="hold" grpId="0" nodeType="afterEffect">
                                  <p:stCondLst>
                                    <p:cond delay="0"/>
                                  </p:stCondLst>
                                  <p:childTnLst>
                                    <p:animEffect transition="out" filter="fade">
                                      <p:cBhvr>
                                        <p:cTn id="59" dur="250"/>
                                        <p:tgtEl>
                                          <p:spTgt spid="14"/>
                                        </p:tgtEl>
                                      </p:cBhvr>
                                    </p:animEffect>
                                    <p:set>
                                      <p:cBhvr>
                                        <p:cTn id="60" dur="1" fill="hold">
                                          <p:stCondLst>
                                            <p:cond delay="249"/>
                                          </p:stCondLst>
                                        </p:cTn>
                                        <p:tgtEl>
                                          <p:spTgt spid="14"/>
                                        </p:tgtEl>
                                        <p:attrNameLst>
                                          <p:attrName>style.visibility</p:attrName>
                                        </p:attrNameLst>
                                      </p:cBhvr>
                                      <p:to>
                                        <p:strVal val="hidden"/>
                                      </p:to>
                                    </p:set>
                                  </p:childTnLst>
                                </p:cTn>
                              </p:par>
                              <p:par>
                                <p:cTn id="61" presetID="2" presetClass="entr" presetSubtype="8" fill="hold" grpId="7" nodeType="withEffect">
                                  <p:stCondLst>
                                    <p:cond delay="100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9000" fill="hold"/>
                                        <p:tgtEl>
                                          <p:spTgt spid="11"/>
                                        </p:tgtEl>
                                        <p:attrNameLst>
                                          <p:attrName>ppt_x</p:attrName>
                                        </p:attrNameLst>
                                      </p:cBhvr>
                                      <p:tavLst>
                                        <p:tav tm="0">
                                          <p:val>
                                            <p:strVal val="0-#ppt_w/2"/>
                                          </p:val>
                                        </p:tav>
                                        <p:tav tm="100000">
                                          <p:val>
                                            <p:strVal val="#ppt_x"/>
                                          </p:val>
                                        </p:tav>
                                      </p:tavLst>
                                    </p:anim>
                                    <p:anim calcmode="lin" valueType="num">
                                      <p:cBhvr additive="base">
                                        <p:cTn id="64" dur="59000" fill="hold"/>
                                        <p:tgtEl>
                                          <p:spTgt spid="11"/>
                                        </p:tgtEl>
                                        <p:attrNameLst>
                                          <p:attrName>ppt_y</p:attrName>
                                        </p:attrNameLst>
                                      </p:cBhvr>
                                      <p:tavLst>
                                        <p:tav tm="0">
                                          <p:val>
                                            <p:strVal val="#ppt_y"/>
                                          </p:val>
                                        </p:tav>
                                        <p:tav tm="100000">
                                          <p:val>
                                            <p:strVal val="#ppt_y"/>
                                          </p:val>
                                        </p:tav>
                                      </p:tavLst>
                                    </p:anim>
                                  </p:childTnLst>
                                </p:cTn>
                              </p:par>
                            </p:childTnLst>
                          </p:cTn>
                        </p:par>
                        <p:par>
                          <p:cTn id="65" fill="hold">
                            <p:stCondLst>
                              <p:cond delay="480000"/>
                            </p:stCondLst>
                            <p:childTnLst>
                              <p:par>
                                <p:cTn id="66" presetID="10" presetClass="exit" presetSubtype="0" fill="hold" grpId="0" nodeType="afterEffect">
                                  <p:stCondLst>
                                    <p:cond delay="0"/>
                                  </p:stCondLst>
                                  <p:childTnLst>
                                    <p:animEffect transition="out" filter="fade">
                                      <p:cBhvr>
                                        <p:cTn id="67" dur="250"/>
                                        <p:tgtEl>
                                          <p:spTgt spid="13"/>
                                        </p:tgtEl>
                                      </p:cBhvr>
                                    </p:animEffect>
                                    <p:set>
                                      <p:cBhvr>
                                        <p:cTn id="68" dur="1" fill="hold">
                                          <p:stCondLst>
                                            <p:cond delay="249"/>
                                          </p:stCondLst>
                                        </p:cTn>
                                        <p:tgtEl>
                                          <p:spTgt spid="13"/>
                                        </p:tgtEl>
                                        <p:attrNameLst>
                                          <p:attrName>style.visibility</p:attrName>
                                        </p:attrNameLst>
                                      </p:cBhvr>
                                      <p:to>
                                        <p:strVal val="hidden"/>
                                      </p:to>
                                    </p:set>
                                  </p:childTnLst>
                                </p:cTn>
                              </p:par>
                              <p:par>
                                <p:cTn id="69" presetID="2" presetClass="entr" presetSubtype="2" fill="hold" grpId="8" nodeType="withEffect">
                                  <p:stCondLst>
                                    <p:cond delay="100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59000" fill="hold"/>
                                        <p:tgtEl>
                                          <p:spTgt spid="11"/>
                                        </p:tgtEl>
                                        <p:attrNameLst>
                                          <p:attrName>ppt_x</p:attrName>
                                        </p:attrNameLst>
                                      </p:cBhvr>
                                      <p:tavLst>
                                        <p:tav tm="0">
                                          <p:val>
                                            <p:strVal val="1+#ppt_w/2"/>
                                          </p:val>
                                        </p:tav>
                                        <p:tav tm="100000">
                                          <p:val>
                                            <p:strVal val="#ppt_x"/>
                                          </p:val>
                                        </p:tav>
                                      </p:tavLst>
                                    </p:anim>
                                    <p:anim calcmode="lin" valueType="num">
                                      <p:cBhvr additive="base">
                                        <p:cTn id="72" dur="59000" fill="hold"/>
                                        <p:tgtEl>
                                          <p:spTgt spid="11"/>
                                        </p:tgtEl>
                                        <p:attrNameLst>
                                          <p:attrName>ppt_y</p:attrName>
                                        </p:attrNameLst>
                                      </p:cBhvr>
                                      <p:tavLst>
                                        <p:tav tm="0">
                                          <p:val>
                                            <p:strVal val="#ppt_y"/>
                                          </p:val>
                                        </p:tav>
                                        <p:tav tm="100000">
                                          <p:val>
                                            <p:strVal val="#ppt_y"/>
                                          </p:val>
                                        </p:tav>
                                      </p:tavLst>
                                    </p:anim>
                                  </p:childTnLst>
                                </p:cTn>
                              </p:par>
                            </p:childTnLst>
                          </p:cTn>
                        </p:par>
                        <p:par>
                          <p:cTn id="73" fill="hold">
                            <p:stCondLst>
                              <p:cond delay="540000"/>
                            </p:stCondLst>
                            <p:childTnLst>
                              <p:par>
                                <p:cTn id="74" presetID="10" presetClass="exit" presetSubtype="0" fill="hold" grpId="0" nodeType="afterEffect">
                                  <p:stCondLst>
                                    <p:cond delay="0"/>
                                  </p:stCondLst>
                                  <p:childTnLst>
                                    <p:animEffect transition="out" filter="fade">
                                      <p:cBhvr>
                                        <p:cTn id="75" dur="250"/>
                                        <p:tgtEl>
                                          <p:spTgt spid="12"/>
                                        </p:tgtEl>
                                      </p:cBhvr>
                                    </p:animEffect>
                                    <p:set>
                                      <p:cBhvr>
                                        <p:cTn id="76" dur="1" fill="hold">
                                          <p:stCondLst>
                                            <p:cond delay="249"/>
                                          </p:stCondLst>
                                        </p:cTn>
                                        <p:tgtEl>
                                          <p:spTgt spid="12"/>
                                        </p:tgtEl>
                                        <p:attrNameLst>
                                          <p:attrName>style.visibility</p:attrName>
                                        </p:attrNameLst>
                                      </p:cBhvr>
                                      <p:to>
                                        <p:strVal val="hidden"/>
                                      </p:to>
                                    </p:set>
                                  </p:childTnLst>
                                </p:cTn>
                              </p:par>
                              <p:par>
                                <p:cTn id="77" presetID="2" presetClass="entr" presetSubtype="8" fill="hold" grpId="9" nodeType="withEffect">
                                  <p:stCondLst>
                                    <p:cond delay="1000"/>
                                  </p:stCondLst>
                                  <p:childTnLst>
                                    <p:set>
                                      <p:cBhvr>
                                        <p:cTn id="78" dur="1" fill="hold">
                                          <p:stCondLst>
                                            <p:cond delay="0"/>
                                          </p:stCondLst>
                                        </p:cTn>
                                        <p:tgtEl>
                                          <p:spTgt spid="11"/>
                                        </p:tgtEl>
                                        <p:attrNameLst>
                                          <p:attrName>style.visibility</p:attrName>
                                        </p:attrNameLst>
                                      </p:cBhvr>
                                      <p:to>
                                        <p:strVal val="visible"/>
                                      </p:to>
                                    </p:set>
                                    <p:anim calcmode="lin" valueType="num">
                                      <p:cBhvr additive="base">
                                        <p:cTn id="79" dur="59000" fill="hold"/>
                                        <p:tgtEl>
                                          <p:spTgt spid="11"/>
                                        </p:tgtEl>
                                        <p:attrNameLst>
                                          <p:attrName>ppt_x</p:attrName>
                                        </p:attrNameLst>
                                      </p:cBhvr>
                                      <p:tavLst>
                                        <p:tav tm="0">
                                          <p:val>
                                            <p:strVal val="0-#ppt_w/2"/>
                                          </p:val>
                                        </p:tav>
                                        <p:tav tm="100000">
                                          <p:val>
                                            <p:strVal val="#ppt_x"/>
                                          </p:val>
                                        </p:tav>
                                      </p:tavLst>
                                    </p:anim>
                                    <p:anim calcmode="lin" valueType="num">
                                      <p:cBhvr additive="base">
                                        <p:cTn id="80" dur="59000" fill="hold"/>
                                        <p:tgtEl>
                                          <p:spTgt spid="11"/>
                                        </p:tgtEl>
                                        <p:attrNameLst>
                                          <p:attrName>ppt_y</p:attrName>
                                        </p:attrNameLst>
                                      </p:cBhvr>
                                      <p:tavLst>
                                        <p:tav tm="0">
                                          <p:val>
                                            <p:strVal val="#ppt_y"/>
                                          </p:val>
                                        </p:tav>
                                        <p:tav tm="100000">
                                          <p:val>
                                            <p:strVal val="#ppt_y"/>
                                          </p:val>
                                        </p:tav>
                                      </p:tavLst>
                                    </p:anim>
                                  </p:childTnLst>
                                </p:cTn>
                              </p:par>
                            </p:childTnLst>
                          </p:cTn>
                        </p:par>
                        <p:par>
                          <p:cTn id="81" fill="hold">
                            <p:stCondLst>
                              <p:cond delay="600000"/>
                            </p:stCondLst>
                            <p:childTnLst>
                              <p:par>
                                <p:cTn id="82" presetID="10" presetClass="exit" presetSubtype="0" fill="hold" grpId="0" nodeType="afterEffect">
                                  <p:stCondLst>
                                    <p:cond delay="0"/>
                                  </p:stCondLst>
                                  <p:childTnLst>
                                    <p:animEffect transition="out" filter="fade">
                                      <p:cBhvr>
                                        <p:cTn id="83" dur="250"/>
                                        <p:tgtEl>
                                          <p:spTgt spid="21"/>
                                        </p:tgtEl>
                                      </p:cBhvr>
                                    </p:animEffect>
                                    <p:set>
                                      <p:cBhvr>
                                        <p:cTn id="84" dur="1" fill="hold">
                                          <p:stCondLst>
                                            <p:cond delay="24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1" grpId="0" animBg="1"/>
      <p:bldP spid="11" grpId="1" animBg="1"/>
      <p:bldP spid="11" grpId="2" animBg="1"/>
      <p:bldP spid="11" grpId="3" animBg="1"/>
      <p:bldP spid="11" grpId="4" animBg="1"/>
      <p:bldP spid="11" grpId="5" animBg="1"/>
      <p:bldP spid="11" grpId="6" animBg="1"/>
      <p:bldP spid="11" grpId="7" animBg="1"/>
      <p:bldP spid="11" grpId="8" animBg="1"/>
      <p:bldP spid="11" grpId="9"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A700BCFE-2416-96E6-23DF-C1C6A26AC76A}"/>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49"/>
          <a:stretch/>
        </p:blipFill>
        <p:spPr>
          <a:xfrm>
            <a:off x="1" y="-1"/>
            <a:ext cx="12196762" cy="6858001"/>
          </a:xfrm>
          <a:prstGeom prst="rect">
            <a:avLst/>
          </a:prstGeom>
        </p:spPr>
      </p:pic>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b="1" smtClean="0">
                <a:solidFill>
                  <a:schemeClr val="tx1"/>
                </a:solidFill>
              </a:rPr>
              <a:t>Sunday, January 14, 2024</a:t>
            </a:fld>
            <a:endParaRPr lang="en-US" b="1" dirty="0">
              <a:solidFill>
                <a:schemeClr val="tx1"/>
              </a:solidFill>
            </a:endParaRPr>
          </a:p>
        </p:txBody>
      </p:sp>
      <p:sp>
        <p:nvSpPr>
          <p:cNvPr id="8" name="TextBox 7">
            <a:extLst>
              <a:ext uri="{FF2B5EF4-FFF2-40B4-BE49-F238E27FC236}">
                <a16:creationId xmlns:a16="http://schemas.microsoft.com/office/drawing/2014/main" id="{B14F3F5A-D761-1CBC-010D-68C5456C0925}"/>
              </a:ext>
            </a:extLst>
          </p:cNvPr>
          <p:cNvSpPr txBox="1"/>
          <p:nvPr/>
        </p:nvSpPr>
        <p:spPr>
          <a:xfrm>
            <a:off x="2000250" y="1001975"/>
            <a:ext cx="4705327" cy="830997"/>
          </a:xfrm>
          <a:prstGeom prst="rect">
            <a:avLst/>
          </a:prstGeom>
          <a:noFill/>
        </p:spPr>
        <p:txBody>
          <a:bodyPr wrap="square" rtlCol="0">
            <a:spAutoFit/>
          </a:bodyPr>
          <a:lstStyle/>
          <a:p>
            <a:r>
              <a:rPr lang="en-US" sz="4800" b="1" dirty="0">
                <a:solidFill>
                  <a:srgbClr val="F90551"/>
                </a:solidFill>
                <a:latin typeface="Catamaran" pitchFamily="2" charset="0"/>
                <a:cs typeface="Catamaran" pitchFamily="2" charset="0"/>
              </a:rPr>
              <a:t>Let’s get ready to</a:t>
            </a:r>
          </a:p>
        </p:txBody>
      </p:sp>
      <p:pic>
        <p:nvPicPr>
          <p:cNvPr id="13" name="Content Placeholder 9" descr="A blue text on a black background&#10;&#10;Description automatically generated">
            <a:extLst>
              <a:ext uri="{FF2B5EF4-FFF2-40B4-BE49-F238E27FC236}">
                <a16:creationId xmlns:a16="http://schemas.microsoft.com/office/drawing/2014/main" id="{93DADBB6-EBD8-A920-5EF5-ED424C775CBA}"/>
              </a:ext>
            </a:extLst>
          </p:cNvPr>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3" name="TextBox 2">
            <a:extLst>
              <a:ext uri="{FF2B5EF4-FFF2-40B4-BE49-F238E27FC236}">
                <a16:creationId xmlns:a16="http://schemas.microsoft.com/office/drawing/2014/main" id="{2EF5DAA9-FC9D-29EF-7438-552C18F5A3D6}"/>
              </a:ext>
            </a:extLst>
          </p:cNvPr>
          <p:cNvSpPr txBox="1"/>
          <p:nvPr/>
        </p:nvSpPr>
        <p:spPr>
          <a:xfrm>
            <a:off x="628650" y="4248209"/>
            <a:ext cx="7776620" cy="2062103"/>
          </a:xfrm>
          <a:prstGeom prst="rect">
            <a:avLst/>
          </a:prstGeom>
          <a:noFill/>
        </p:spPr>
        <p:txBody>
          <a:bodyPr wrap="square">
            <a:spAutoFit/>
          </a:bodyPr>
          <a:lstStyle/>
          <a:p>
            <a:pPr marL="342900" indent="-342900">
              <a:buFont typeface="+mj-lt"/>
              <a:buAutoNum type="arabicPeriod"/>
            </a:pPr>
            <a:r>
              <a:rPr lang="en-US" sz="3200" dirty="0">
                <a:latin typeface="Catamaran" pitchFamily="2" charset="0"/>
                <a:cs typeface="Catamaran" pitchFamily="2" charset="0"/>
              </a:rPr>
              <a:t>O How I Love Jesus #131</a:t>
            </a:r>
          </a:p>
          <a:p>
            <a:pPr marL="342900" indent="-342900">
              <a:buFont typeface="+mj-lt"/>
              <a:buAutoNum type="arabicPeriod"/>
            </a:pPr>
            <a:r>
              <a:rPr lang="en-US" sz="3200" dirty="0">
                <a:latin typeface="Catamaran" pitchFamily="2" charset="0"/>
                <a:cs typeface="Catamaran" pitchFamily="2" charset="0"/>
              </a:rPr>
              <a:t>Specials</a:t>
            </a:r>
          </a:p>
          <a:p>
            <a:pPr marL="342900" indent="-342900">
              <a:buFont typeface="+mj-lt"/>
              <a:buAutoNum type="arabicPeriod"/>
            </a:pPr>
            <a:r>
              <a:rPr lang="en-US" sz="3200" dirty="0">
                <a:latin typeface="Catamaran" pitchFamily="2" charset="0"/>
                <a:cs typeface="Catamaran" pitchFamily="2" charset="0"/>
              </a:rPr>
              <a:t>Tis So Sweet to Trust in Jesus #104</a:t>
            </a:r>
          </a:p>
          <a:p>
            <a:pPr marL="342900" indent="-342900">
              <a:buFont typeface="+mj-lt"/>
              <a:buAutoNum type="arabicPeriod"/>
            </a:pPr>
            <a:r>
              <a:rPr lang="en-US" sz="3200" dirty="0">
                <a:latin typeface="Catamaran" pitchFamily="2" charset="0"/>
                <a:cs typeface="Catamaran" pitchFamily="2" charset="0"/>
              </a:rPr>
              <a:t>Just As I Am #124</a:t>
            </a:r>
          </a:p>
        </p:txBody>
      </p:sp>
    </p:spTree>
    <p:extLst>
      <p:ext uri="{BB962C8B-B14F-4D97-AF65-F5344CB8AC3E}">
        <p14:creationId xmlns:p14="http://schemas.microsoft.com/office/powerpoint/2010/main" val="39453802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55140FB-51C8-6F14-2C69-748E5DB7DFC3}"/>
              </a:ext>
            </a:extLst>
          </p:cNvPr>
          <p:cNvSpPr>
            <a:spLocks noGrp="1"/>
          </p:cNvSpPr>
          <p:nvPr>
            <p:ph type="title"/>
          </p:nvPr>
        </p:nvSpPr>
        <p:spPr>
          <a:xfrm>
            <a:off x="385761" y="2326085"/>
            <a:ext cx="11201400" cy="3328988"/>
          </a:xfrm>
        </p:spPr>
        <p:txBody>
          <a:bodyPr>
            <a:noAutofit/>
          </a:bodyPr>
          <a:lstStyle/>
          <a:p>
            <a:r>
              <a:rPr lang="en-US" sz="7200" dirty="0">
                <a:solidFill>
                  <a:schemeClr val="bg1"/>
                </a:solidFill>
                <a:latin typeface="Catamaran" pitchFamily="2" charset="0"/>
                <a:cs typeface="Catamaran" pitchFamily="2" charset="0"/>
              </a:rPr>
              <a:t>Do we have any specials?</a:t>
            </a:r>
          </a:p>
        </p:txBody>
      </p:sp>
      <p:sp>
        <p:nvSpPr>
          <p:cNvPr id="6" name="Date Placeholder 3">
            <a:extLst>
              <a:ext uri="{FF2B5EF4-FFF2-40B4-BE49-F238E27FC236}">
                <a16:creationId xmlns:a16="http://schemas.microsoft.com/office/drawing/2014/main" id="{CD9A2F7C-80B8-0A5A-1BBE-6A7DAB33E9AC}"/>
              </a:ext>
            </a:extLst>
          </p:cNvPr>
          <p:cNvSpPr txBox="1">
            <a:spLocks/>
          </p:cNvSpPr>
          <p:nvPr/>
        </p:nvSpPr>
        <p:spPr>
          <a:xfrm>
            <a:off x="628650" y="631031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99179-74F1-4981-9B1A-1569C859BD22}" type="datetime2">
              <a:rPr lang="en-US" smtClean="0">
                <a:solidFill>
                  <a:schemeClr val="bg1"/>
                </a:solidFill>
              </a:rPr>
              <a:pPr/>
              <a:t>Sunday, January 14, 2024</a:t>
            </a:fld>
            <a:endParaRPr lang="en-US" dirty="0">
              <a:solidFill>
                <a:schemeClr val="bg1"/>
              </a:solidFill>
            </a:endParaRPr>
          </a:p>
        </p:txBody>
      </p:sp>
      <p:sp>
        <p:nvSpPr>
          <p:cNvPr id="8" name="TextBox 7">
            <a:extLst>
              <a:ext uri="{FF2B5EF4-FFF2-40B4-BE49-F238E27FC236}">
                <a16:creationId xmlns:a16="http://schemas.microsoft.com/office/drawing/2014/main" id="{C86A75F7-0227-A787-2126-3E01676BDAEF}"/>
              </a:ext>
            </a:extLst>
          </p:cNvPr>
          <p:cNvSpPr txBox="1"/>
          <p:nvPr/>
        </p:nvSpPr>
        <p:spPr>
          <a:xfrm>
            <a:off x="385761" y="291398"/>
            <a:ext cx="5899291" cy="1862048"/>
          </a:xfrm>
          <a:prstGeom prst="rect">
            <a:avLst/>
          </a:prstGeom>
          <a:noFill/>
        </p:spPr>
        <p:txBody>
          <a:bodyPr wrap="square" rtlCol="0">
            <a:spAutoFit/>
          </a:bodyPr>
          <a:lstStyle/>
          <a:p>
            <a:r>
              <a:rPr lang="en-US" sz="11500" dirty="0">
                <a:solidFill>
                  <a:srgbClr val="00B0F0"/>
                </a:solidFill>
                <a:latin typeface="Catamaran" pitchFamily="2" charset="0"/>
                <a:cs typeface="Catamaran" pitchFamily="2" charset="0"/>
              </a:rPr>
              <a:t>Specials</a:t>
            </a:r>
          </a:p>
        </p:txBody>
      </p:sp>
      <p:pic>
        <p:nvPicPr>
          <p:cNvPr id="9" name="Content Placeholder 9" descr="A blue text on a black background&#10;&#10;Description automatically generated">
            <a:extLst>
              <a:ext uri="{FF2B5EF4-FFF2-40B4-BE49-F238E27FC236}">
                <a16:creationId xmlns:a16="http://schemas.microsoft.com/office/drawing/2014/main" id="{18AEEF1E-AFC9-8F8F-51DC-C892DC0312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3986661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829D7-81FC-C763-CA69-6072F8543FCF}"/>
              </a:ext>
            </a:extLst>
          </p:cNvPr>
          <p:cNvSpPr>
            <a:spLocks noGrp="1"/>
          </p:cNvSpPr>
          <p:nvPr>
            <p:ph type="title"/>
          </p:nvPr>
        </p:nvSpPr>
        <p:spPr>
          <a:xfrm>
            <a:off x="395287" y="2228849"/>
            <a:ext cx="11201400" cy="3328988"/>
          </a:xfrm>
        </p:spPr>
        <p:txBody>
          <a:bodyPr>
            <a:normAutofit/>
          </a:bodyPr>
          <a:lstStyle/>
          <a:p>
            <a:r>
              <a:rPr lang="en-US" sz="7200" dirty="0">
                <a:solidFill>
                  <a:schemeClr val="bg1"/>
                </a:solidFill>
                <a:latin typeface="Catamaran" pitchFamily="2" charset="0"/>
                <a:cs typeface="Catamaran" pitchFamily="2" charset="0"/>
              </a:rPr>
              <a:t>O How I Love Jesus </a:t>
            </a:r>
            <a:endParaRPr lang="en-US" sz="59500" dirty="0">
              <a:solidFill>
                <a:schemeClr val="bg1"/>
              </a:solidFill>
              <a:latin typeface="Catamaran" pitchFamily="2" charset="0"/>
              <a:cs typeface="Catamaran" pitchFamily="2" charset="0"/>
            </a:endParaRPr>
          </a:p>
        </p:txBody>
      </p:sp>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11" name="TextBox 10">
            <a:extLst>
              <a:ext uri="{FF2B5EF4-FFF2-40B4-BE49-F238E27FC236}">
                <a16:creationId xmlns:a16="http://schemas.microsoft.com/office/drawing/2014/main" id="{07301BE4-F1E7-E7F9-830F-291FD009FC69}"/>
              </a:ext>
            </a:extLst>
          </p:cNvPr>
          <p:cNvSpPr txBox="1"/>
          <p:nvPr/>
        </p:nvSpPr>
        <p:spPr>
          <a:xfrm>
            <a:off x="528637" y="4428430"/>
            <a:ext cx="11134725" cy="923330"/>
          </a:xfrm>
          <a:prstGeom prst="rect">
            <a:avLst/>
          </a:prstGeom>
          <a:noFill/>
        </p:spPr>
        <p:txBody>
          <a:bodyPr wrap="square" rtlCol="0">
            <a:spAutoFit/>
          </a:bodyPr>
          <a:lstStyle/>
          <a:p>
            <a:r>
              <a:rPr lang="en-US" sz="5400" dirty="0">
                <a:solidFill>
                  <a:srgbClr val="00B0F0"/>
                </a:solidFill>
                <a:latin typeface="Catamaran" pitchFamily="2" charset="0"/>
                <a:cs typeface="Catamaran" pitchFamily="2" charset="0"/>
              </a:rPr>
              <a:t>in our blue hymnals</a:t>
            </a:r>
          </a:p>
        </p:txBody>
      </p:sp>
      <p:sp>
        <p:nvSpPr>
          <p:cNvPr id="3" name="TextBox 2">
            <a:extLst>
              <a:ext uri="{FF2B5EF4-FFF2-40B4-BE49-F238E27FC236}">
                <a16:creationId xmlns:a16="http://schemas.microsoft.com/office/drawing/2014/main" id="{99E85D72-F7AE-79DB-8A7C-86428E79FD98}"/>
              </a:ext>
            </a:extLst>
          </p:cNvPr>
          <p:cNvSpPr txBox="1"/>
          <p:nvPr/>
        </p:nvSpPr>
        <p:spPr>
          <a:xfrm>
            <a:off x="385762" y="291398"/>
            <a:ext cx="4872038" cy="1862048"/>
          </a:xfrm>
          <a:prstGeom prst="rect">
            <a:avLst/>
          </a:prstGeom>
          <a:noFill/>
        </p:spPr>
        <p:txBody>
          <a:bodyPr wrap="square" rtlCol="0">
            <a:spAutoFit/>
          </a:bodyPr>
          <a:lstStyle/>
          <a:p>
            <a:r>
              <a:rPr lang="en-US" sz="11500" dirty="0">
                <a:solidFill>
                  <a:srgbClr val="00B0F0"/>
                </a:solidFill>
                <a:latin typeface="Catamaran" pitchFamily="2" charset="0"/>
                <a:cs typeface="Catamaran" pitchFamily="2" charset="0"/>
              </a:rPr>
              <a:t>#131</a:t>
            </a:r>
          </a:p>
        </p:txBody>
      </p:sp>
      <p:pic>
        <p:nvPicPr>
          <p:cNvPr id="5" name="Content Placeholder 9" descr="A blue text on a black background&#10;&#10;Description automatically generated">
            <a:extLst>
              <a:ext uri="{FF2B5EF4-FFF2-40B4-BE49-F238E27FC236}">
                <a16:creationId xmlns:a16="http://schemas.microsoft.com/office/drawing/2014/main" id="{EEEEDD34-D796-B211-8B64-FD83AB6F1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1942585698"/>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3" name="TextBox 2">
            <a:extLst>
              <a:ext uri="{FF2B5EF4-FFF2-40B4-BE49-F238E27FC236}">
                <a16:creationId xmlns:a16="http://schemas.microsoft.com/office/drawing/2014/main" id="{99E85D72-F7AE-79DB-8A7C-86428E79FD98}"/>
              </a:ext>
            </a:extLst>
          </p:cNvPr>
          <p:cNvSpPr txBox="1"/>
          <p:nvPr/>
        </p:nvSpPr>
        <p:spPr>
          <a:xfrm>
            <a:off x="385762" y="291398"/>
            <a:ext cx="5856542"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#131 O How I Love Jesus</a:t>
            </a:r>
          </a:p>
        </p:txBody>
      </p:sp>
      <p:pic>
        <p:nvPicPr>
          <p:cNvPr id="5" name="Content Placeholder 9" descr="A blue text on a black background&#10;&#10;Description automatically generated">
            <a:extLst>
              <a:ext uri="{FF2B5EF4-FFF2-40B4-BE49-F238E27FC236}">
                <a16:creationId xmlns:a16="http://schemas.microsoft.com/office/drawing/2014/main" id="{EEEEDD34-D796-B211-8B64-FD83AB6F1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9" name="TextBox 8">
            <a:extLst>
              <a:ext uri="{FF2B5EF4-FFF2-40B4-BE49-F238E27FC236}">
                <a16:creationId xmlns:a16="http://schemas.microsoft.com/office/drawing/2014/main" id="{76C03E70-7BCC-EFA3-F90F-15B58D19E97B}"/>
              </a:ext>
            </a:extLst>
          </p:cNvPr>
          <p:cNvSpPr txBox="1"/>
          <p:nvPr/>
        </p:nvSpPr>
        <p:spPr>
          <a:xfrm>
            <a:off x="385762" y="1115641"/>
            <a:ext cx="10543495" cy="3416320"/>
          </a:xfrm>
          <a:prstGeom prst="rect">
            <a:avLst/>
          </a:prstGeom>
          <a:noFill/>
        </p:spPr>
        <p:txBody>
          <a:bodyPr wrap="square">
            <a:spAutoFit/>
          </a:bodyPr>
          <a:lstStyle/>
          <a:p>
            <a:r>
              <a:rPr lang="en-US" sz="5400" b="0" i="0" dirty="0">
                <a:solidFill>
                  <a:schemeClr val="bg1"/>
                </a:solidFill>
                <a:effectLst/>
                <a:latin typeface="Catamaran" pitchFamily="2" charset="0"/>
                <a:cs typeface="Catamaran" pitchFamily="2" charset="0"/>
              </a:rPr>
              <a:t>There is a name I love to hear,</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I love to sing its worth;</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it sounds like music in my ear,</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the sweetest name on earth.</a:t>
            </a:r>
            <a:endParaRPr lang="en-US" sz="5400" dirty="0">
              <a:solidFill>
                <a:schemeClr val="bg1"/>
              </a:solidFill>
              <a:latin typeface="Catamaran" pitchFamily="2" charset="0"/>
              <a:cs typeface="Catamaran" pitchFamily="2" charset="0"/>
            </a:endParaRPr>
          </a:p>
        </p:txBody>
      </p:sp>
    </p:spTree>
    <p:extLst>
      <p:ext uri="{BB962C8B-B14F-4D97-AF65-F5344CB8AC3E}">
        <p14:creationId xmlns:p14="http://schemas.microsoft.com/office/powerpoint/2010/main" val="416832772"/>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pic>
        <p:nvPicPr>
          <p:cNvPr id="5" name="Content Placeholder 9" descr="A blue text on a black background&#10;&#10;Description automatically generated">
            <a:extLst>
              <a:ext uri="{FF2B5EF4-FFF2-40B4-BE49-F238E27FC236}">
                <a16:creationId xmlns:a16="http://schemas.microsoft.com/office/drawing/2014/main" id="{EEEEDD34-D796-B211-8B64-FD83AB6F1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9" name="TextBox 8">
            <a:extLst>
              <a:ext uri="{FF2B5EF4-FFF2-40B4-BE49-F238E27FC236}">
                <a16:creationId xmlns:a16="http://schemas.microsoft.com/office/drawing/2014/main" id="{76C03E70-7BCC-EFA3-F90F-15B58D19E97B}"/>
              </a:ext>
            </a:extLst>
          </p:cNvPr>
          <p:cNvSpPr txBox="1"/>
          <p:nvPr/>
        </p:nvSpPr>
        <p:spPr>
          <a:xfrm>
            <a:off x="385762" y="1115641"/>
            <a:ext cx="10543495" cy="4247317"/>
          </a:xfrm>
          <a:prstGeom prst="rect">
            <a:avLst/>
          </a:prstGeom>
          <a:noFill/>
        </p:spPr>
        <p:txBody>
          <a:bodyPr wrap="square">
            <a:spAutoFit/>
          </a:bodyPr>
          <a:lstStyle/>
          <a:p>
            <a:r>
              <a:rPr lang="en-US" sz="5400" b="0" i="0" dirty="0">
                <a:solidFill>
                  <a:schemeClr val="bg1"/>
                </a:solidFill>
                <a:effectLst/>
                <a:latin typeface="Catamaran" pitchFamily="2" charset="0"/>
                <a:cs typeface="Catamaran" pitchFamily="2" charset="0"/>
              </a:rPr>
              <a:t>Refrain:</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O how I love Jesus,</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O how I love Jesus,</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O how I love Jesus,</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because he first loved me!</a:t>
            </a:r>
            <a:endParaRPr lang="en-US" sz="5400" dirty="0">
              <a:solidFill>
                <a:schemeClr val="bg1"/>
              </a:solidFill>
              <a:latin typeface="Catamaran" pitchFamily="2" charset="0"/>
              <a:cs typeface="Catamaran" pitchFamily="2" charset="0"/>
            </a:endParaRPr>
          </a:p>
        </p:txBody>
      </p:sp>
      <p:sp>
        <p:nvSpPr>
          <p:cNvPr id="2" name="TextBox 1">
            <a:extLst>
              <a:ext uri="{FF2B5EF4-FFF2-40B4-BE49-F238E27FC236}">
                <a16:creationId xmlns:a16="http://schemas.microsoft.com/office/drawing/2014/main" id="{B80FE4D9-BFE0-D325-ABDE-CA4B301C8AE0}"/>
              </a:ext>
            </a:extLst>
          </p:cNvPr>
          <p:cNvSpPr txBox="1"/>
          <p:nvPr/>
        </p:nvSpPr>
        <p:spPr>
          <a:xfrm>
            <a:off x="385762" y="291398"/>
            <a:ext cx="5856542"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#131 O How I Love Jesus</a:t>
            </a:r>
          </a:p>
        </p:txBody>
      </p:sp>
    </p:spTree>
    <p:extLst>
      <p:ext uri="{BB962C8B-B14F-4D97-AF65-F5344CB8AC3E}">
        <p14:creationId xmlns:p14="http://schemas.microsoft.com/office/powerpoint/2010/main" val="3395897275"/>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pic>
        <p:nvPicPr>
          <p:cNvPr id="5" name="Content Placeholder 9" descr="A blue text on a black background&#10;&#10;Description automatically generated">
            <a:extLst>
              <a:ext uri="{FF2B5EF4-FFF2-40B4-BE49-F238E27FC236}">
                <a16:creationId xmlns:a16="http://schemas.microsoft.com/office/drawing/2014/main" id="{EEEEDD34-D796-B211-8B64-FD83AB6F1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9" name="TextBox 8">
            <a:extLst>
              <a:ext uri="{FF2B5EF4-FFF2-40B4-BE49-F238E27FC236}">
                <a16:creationId xmlns:a16="http://schemas.microsoft.com/office/drawing/2014/main" id="{76C03E70-7BCC-EFA3-F90F-15B58D19E97B}"/>
              </a:ext>
            </a:extLst>
          </p:cNvPr>
          <p:cNvSpPr txBox="1"/>
          <p:nvPr/>
        </p:nvSpPr>
        <p:spPr>
          <a:xfrm>
            <a:off x="385762" y="1115641"/>
            <a:ext cx="10543495" cy="3416320"/>
          </a:xfrm>
          <a:prstGeom prst="rect">
            <a:avLst/>
          </a:prstGeom>
          <a:noFill/>
        </p:spPr>
        <p:txBody>
          <a:bodyPr wrap="square">
            <a:spAutoFit/>
          </a:bodyPr>
          <a:lstStyle/>
          <a:p>
            <a:r>
              <a:rPr lang="en-US" sz="5400" b="0" i="0" dirty="0">
                <a:solidFill>
                  <a:schemeClr val="bg1"/>
                </a:solidFill>
                <a:effectLst/>
                <a:latin typeface="Catamaran" pitchFamily="2" charset="0"/>
                <a:cs typeface="Catamaran" pitchFamily="2" charset="0"/>
              </a:rPr>
              <a:t>It tells me of a Savior's love,</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who died to set me free;</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it tells me of his precious blood,</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the sinner's perfect plea.</a:t>
            </a:r>
            <a:endParaRPr lang="en-US" sz="5400" dirty="0">
              <a:solidFill>
                <a:schemeClr val="bg1"/>
              </a:solidFill>
              <a:latin typeface="Catamaran" pitchFamily="2" charset="0"/>
              <a:cs typeface="Catamaran" pitchFamily="2" charset="0"/>
            </a:endParaRPr>
          </a:p>
        </p:txBody>
      </p:sp>
      <p:sp>
        <p:nvSpPr>
          <p:cNvPr id="2" name="TextBox 1">
            <a:extLst>
              <a:ext uri="{FF2B5EF4-FFF2-40B4-BE49-F238E27FC236}">
                <a16:creationId xmlns:a16="http://schemas.microsoft.com/office/drawing/2014/main" id="{3F11B4D1-F2AB-6D72-D558-4678B95AAC7B}"/>
              </a:ext>
            </a:extLst>
          </p:cNvPr>
          <p:cNvSpPr txBox="1"/>
          <p:nvPr/>
        </p:nvSpPr>
        <p:spPr>
          <a:xfrm>
            <a:off x="385762" y="291398"/>
            <a:ext cx="5856542"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#131 O How I Love Jesus</a:t>
            </a:r>
          </a:p>
        </p:txBody>
      </p:sp>
    </p:spTree>
    <p:extLst>
      <p:ext uri="{BB962C8B-B14F-4D97-AF65-F5344CB8AC3E}">
        <p14:creationId xmlns:p14="http://schemas.microsoft.com/office/powerpoint/2010/main" val="382306836"/>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pic>
        <p:nvPicPr>
          <p:cNvPr id="5" name="Content Placeholder 9" descr="A blue text on a black background&#10;&#10;Description automatically generated">
            <a:extLst>
              <a:ext uri="{FF2B5EF4-FFF2-40B4-BE49-F238E27FC236}">
                <a16:creationId xmlns:a16="http://schemas.microsoft.com/office/drawing/2014/main" id="{EEEEDD34-D796-B211-8B64-FD83AB6F1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9" name="TextBox 8">
            <a:extLst>
              <a:ext uri="{FF2B5EF4-FFF2-40B4-BE49-F238E27FC236}">
                <a16:creationId xmlns:a16="http://schemas.microsoft.com/office/drawing/2014/main" id="{76C03E70-7BCC-EFA3-F90F-15B58D19E97B}"/>
              </a:ext>
            </a:extLst>
          </p:cNvPr>
          <p:cNvSpPr txBox="1"/>
          <p:nvPr/>
        </p:nvSpPr>
        <p:spPr>
          <a:xfrm>
            <a:off x="385762" y="1115641"/>
            <a:ext cx="10543495" cy="4247317"/>
          </a:xfrm>
          <a:prstGeom prst="rect">
            <a:avLst/>
          </a:prstGeom>
          <a:noFill/>
        </p:spPr>
        <p:txBody>
          <a:bodyPr wrap="square">
            <a:spAutoFit/>
          </a:bodyPr>
          <a:lstStyle/>
          <a:p>
            <a:r>
              <a:rPr lang="en-US" sz="5400" b="0" i="0" dirty="0">
                <a:solidFill>
                  <a:schemeClr val="bg1"/>
                </a:solidFill>
                <a:effectLst/>
                <a:latin typeface="Catamaran" pitchFamily="2" charset="0"/>
                <a:cs typeface="Catamaran" pitchFamily="2" charset="0"/>
              </a:rPr>
              <a:t>Refrain:</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O how I love Jesus,</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O how I love Jesus,</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O how I love Jesus,</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because he first loved me!</a:t>
            </a:r>
            <a:endParaRPr lang="en-US" sz="5400" dirty="0">
              <a:solidFill>
                <a:schemeClr val="bg1"/>
              </a:solidFill>
              <a:latin typeface="Catamaran" pitchFamily="2" charset="0"/>
              <a:cs typeface="Catamaran" pitchFamily="2" charset="0"/>
            </a:endParaRPr>
          </a:p>
        </p:txBody>
      </p:sp>
      <p:sp>
        <p:nvSpPr>
          <p:cNvPr id="2" name="TextBox 1">
            <a:extLst>
              <a:ext uri="{FF2B5EF4-FFF2-40B4-BE49-F238E27FC236}">
                <a16:creationId xmlns:a16="http://schemas.microsoft.com/office/drawing/2014/main" id="{B80FE4D9-BFE0-D325-ABDE-CA4B301C8AE0}"/>
              </a:ext>
            </a:extLst>
          </p:cNvPr>
          <p:cNvSpPr txBox="1"/>
          <p:nvPr/>
        </p:nvSpPr>
        <p:spPr>
          <a:xfrm>
            <a:off x="385762" y="291398"/>
            <a:ext cx="5856542"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#131 O How I Love Jesus</a:t>
            </a:r>
          </a:p>
        </p:txBody>
      </p:sp>
    </p:spTree>
    <p:extLst>
      <p:ext uri="{BB962C8B-B14F-4D97-AF65-F5344CB8AC3E}">
        <p14:creationId xmlns:p14="http://schemas.microsoft.com/office/powerpoint/2010/main" val="292543563"/>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pic>
        <p:nvPicPr>
          <p:cNvPr id="5" name="Content Placeholder 9" descr="A blue text on a black background&#10;&#10;Description automatically generated">
            <a:extLst>
              <a:ext uri="{FF2B5EF4-FFF2-40B4-BE49-F238E27FC236}">
                <a16:creationId xmlns:a16="http://schemas.microsoft.com/office/drawing/2014/main" id="{EEEEDD34-D796-B211-8B64-FD83AB6F1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9" name="TextBox 8">
            <a:extLst>
              <a:ext uri="{FF2B5EF4-FFF2-40B4-BE49-F238E27FC236}">
                <a16:creationId xmlns:a16="http://schemas.microsoft.com/office/drawing/2014/main" id="{76C03E70-7BCC-EFA3-F90F-15B58D19E97B}"/>
              </a:ext>
            </a:extLst>
          </p:cNvPr>
          <p:cNvSpPr txBox="1"/>
          <p:nvPr/>
        </p:nvSpPr>
        <p:spPr>
          <a:xfrm>
            <a:off x="385762" y="1115641"/>
            <a:ext cx="10543495" cy="3416320"/>
          </a:xfrm>
          <a:prstGeom prst="rect">
            <a:avLst/>
          </a:prstGeom>
          <a:noFill/>
        </p:spPr>
        <p:txBody>
          <a:bodyPr wrap="square">
            <a:spAutoFit/>
          </a:bodyPr>
          <a:lstStyle/>
          <a:p>
            <a:r>
              <a:rPr lang="en-US" sz="5400" b="0" i="0" dirty="0">
                <a:solidFill>
                  <a:schemeClr val="bg1"/>
                </a:solidFill>
                <a:effectLst/>
                <a:latin typeface="Catamaran" pitchFamily="2" charset="0"/>
                <a:cs typeface="Catamaran" pitchFamily="2" charset="0"/>
              </a:rPr>
              <a:t>It tells of one whose loving heart</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can feel my deepest woe;</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who in each sorrow bears a part</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that none can bear below.</a:t>
            </a:r>
            <a:endParaRPr lang="en-US" sz="5400" dirty="0">
              <a:solidFill>
                <a:schemeClr val="bg1"/>
              </a:solidFill>
              <a:latin typeface="Catamaran" pitchFamily="2" charset="0"/>
              <a:cs typeface="Catamaran" pitchFamily="2" charset="0"/>
            </a:endParaRPr>
          </a:p>
        </p:txBody>
      </p:sp>
      <p:sp>
        <p:nvSpPr>
          <p:cNvPr id="2" name="TextBox 1">
            <a:extLst>
              <a:ext uri="{FF2B5EF4-FFF2-40B4-BE49-F238E27FC236}">
                <a16:creationId xmlns:a16="http://schemas.microsoft.com/office/drawing/2014/main" id="{1739C87D-4FDB-D013-DC37-B75D501FA16B}"/>
              </a:ext>
            </a:extLst>
          </p:cNvPr>
          <p:cNvSpPr txBox="1"/>
          <p:nvPr/>
        </p:nvSpPr>
        <p:spPr>
          <a:xfrm>
            <a:off x="385762" y="291398"/>
            <a:ext cx="5856542"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#131 O How I Love Jesus</a:t>
            </a:r>
          </a:p>
        </p:txBody>
      </p:sp>
    </p:spTree>
    <p:extLst>
      <p:ext uri="{BB962C8B-B14F-4D97-AF65-F5344CB8AC3E}">
        <p14:creationId xmlns:p14="http://schemas.microsoft.com/office/powerpoint/2010/main" val="1717206169"/>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pic>
        <p:nvPicPr>
          <p:cNvPr id="5" name="Content Placeholder 9" descr="A blue text on a black background&#10;&#10;Description automatically generated">
            <a:extLst>
              <a:ext uri="{FF2B5EF4-FFF2-40B4-BE49-F238E27FC236}">
                <a16:creationId xmlns:a16="http://schemas.microsoft.com/office/drawing/2014/main" id="{EEEEDD34-D796-B211-8B64-FD83AB6F1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9" name="TextBox 8">
            <a:extLst>
              <a:ext uri="{FF2B5EF4-FFF2-40B4-BE49-F238E27FC236}">
                <a16:creationId xmlns:a16="http://schemas.microsoft.com/office/drawing/2014/main" id="{76C03E70-7BCC-EFA3-F90F-15B58D19E97B}"/>
              </a:ext>
            </a:extLst>
          </p:cNvPr>
          <p:cNvSpPr txBox="1"/>
          <p:nvPr/>
        </p:nvSpPr>
        <p:spPr>
          <a:xfrm>
            <a:off x="385762" y="1115641"/>
            <a:ext cx="10543495" cy="4247317"/>
          </a:xfrm>
          <a:prstGeom prst="rect">
            <a:avLst/>
          </a:prstGeom>
          <a:noFill/>
        </p:spPr>
        <p:txBody>
          <a:bodyPr wrap="square">
            <a:spAutoFit/>
          </a:bodyPr>
          <a:lstStyle/>
          <a:p>
            <a:r>
              <a:rPr lang="en-US" sz="5400" b="0" i="0" dirty="0">
                <a:solidFill>
                  <a:schemeClr val="bg1"/>
                </a:solidFill>
                <a:effectLst/>
                <a:latin typeface="Catamaran" pitchFamily="2" charset="0"/>
                <a:cs typeface="Catamaran" pitchFamily="2" charset="0"/>
              </a:rPr>
              <a:t>Refrain:</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O how I love Jesus,</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O how I love Jesus,</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O how I love Jesus,</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because he first loved me!</a:t>
            </a:r>
            <a:endParaRPr lang="en-US" sz="5400" dirty="0">
              <a:solidFill>
                <a:schemeClr val="bg1"/>
              </a:solidFill>
              <a:latin typeface="Catamaran" pitchFamily="2" charset="0"/>
              <a:cs typeface="Catamaran" pitchFamily="2" charset="0"/>
            </a:endParaRPr>
          </a:p>
        </p:txBody>
      </p:sp>
      <p:sp>
        <p:nvSpPr>
          <p:cNvPr id="2" name="TextBox 1">
            <a:extLst>
              <a:ext uri="{FF2B5EF4-FFF2-40B4-BE49-F238E27FC236}">
                <a16:creationId xmlns:a16="http://schemas.microsoft.com/office/drawing/2014/main" id="{B80FE4D9-BFE0-D325-ABDE-CA4B301C8AE0}"/>
              </a:ext>
            </a:extLst>
          </p:cNvPr>
          <p:cNvSpPr txBox="1"/>
          <p:nvPr/>
        </p:nvSpPr>
        <p:spPr>
          <a:xfrm>
            <a:off x="385762" y="291398"/>
            <a:ext cx="5856542"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#131 O How I Love Jesus</a:t>
            </a:r>
          </a:p>
        </p:txBody>
      </p:sp>
    </p:spTree>
    <p:extLst>
      <p:ext uri="{BB962C8B-B14F-4D97-AF65-F5344CB8AC3E}">
        <p14:creationId xmlns:p14="http://schemas.microsoft.com/office/powerpoint/2010/main" val="3056743945"/>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829D7-81FC-C763-CA69-6072F8543FCF}"/>
              </a:ext>
            </a:extLst>
          </p:cNvPr>
          <p:cNvSpPr>
            <a:spLocks noGrp="1"/>
          </p:cNvSpPr>
          <p:nvPr>
            <p:ph type="title"/>
          </p:nvPr>
        </p:nvSpPr>
        <p:spPr>
          <a:xfrm>
            <a:off x="495300" y="1764506"/>
            <a:ext cx="11201400" cy="3328988"/>
          </a:xfrm>
        </p:spPr>
        <p:txBody>
          <a:bodyPr>
            <a:noAutofit/>
          </a:bodyPr>
          <a:lstStyle/>
          <a:p>
            <a:r>
              <a:rPr lang="en-US" sz="9600" dirty="0">
                <a:solidFill>
                  <a:srgbClr val="00B0F0"/>
                </a:solidFill>
                <a:latin typeface="Catamaran" pitchFamily="2" charset="0"/>
                <a:cs typeface="Catamaran" pitchFamily="2" charset="0"/>
              </a:rPr>
              <a:t>Specials</a:t>
            </a:r>
          </a:p>
        </p:txBody>
      </p:sp>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pic>
        <p:nvPicPr>
          <p:cNvPr id="7" name="Content Placeholder 9" descr="A blue text on a black background&#10;&#10;Description automatically generated">
            <a:extLst>
              <a:ext uri="{FF2B5EF4-FFF2-40B4-BE49-F238E27FC236}">
                <a16:creationId xmlns:a16="http://schemas.microsoft.com/office/drawing/2014/main" id="{98EE9B9C-A89E-C5AA-5848-838C45672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5949822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6C57D95-3755-D3B2-72C7-FF9FA002D5F6}"/>
              </a:ext>
            </a:extLst>
          </p:cNvPr>
          <p:cNvSpPr/>
          <p:nvPr/>
        </p:nvSpPr>
        <p:spPr>
          <a:xfrm>
            <a:off x="0" y="0"/>
            <a:ext cx="7534275"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ross on a rock with the sun setting behind it&#10;&#10;Description automatically generated">
            <a:extLst>
              <a:ext uri="{FF2B5EF4-FFF2-40B4-BE49-F238E27FC236}">
                <a16:creationId xmlns:a16="http://schemas.microsoft.com/office/drawing/2014/main" id="{7F4B8823-7182-0BEA-6561-53151B737F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 y="0"/>
            <a:ext cx="12188953" cy="6926263"/>
          </a:xfrm>
          <a:prstGeom prst="rect">
            <a:avLst/>
          </a:prstGeom>
        </p:spPr>
      </p:pic>
      <p:sp>
        <p:nvSpPr>
          <p:cNvPr id="16" name="Rectangle 15">
            <a:extLst>
              <a:ext uri="{FF2B5EF4-FFF2-40B4-BE49-F238E27FC236}">
                <a16:creationId xmlns:a16="http://schemas.microsoft.com/office/drawing/2014/main" id="{56D5BD20-4616-8DF6-54A1-74D455417D44}"/>
              </a:ext>
            </a:extLst>
          </p:cNvPr>
          <p:cNvSpPr/>
          <p:nvPr/>
        </p:nvSpPr>
        <p:spPr>
          <a:xfrm>
            <a:off x="-20909" y="-1"/>
            <a:ext cx="6120338" cy="6926263"/>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EC2F298-E4B1-106F-85F7-FF4C08D08342}"/>
              </a:ext>
            </a:extLst>
          </p:cNvPr>
          <p:cNvSpPr/>
          <p:nvPr/>
        </p:nvSpPr>
        <p:spPr>
          <a:xfrm>
            <a:off x="6083428" y="0"/>
            <a:ext cx="6105523" cy="6926263"/>
          </a:xfrm>
          <a:prstGeom prst="rect">
            <a:avLst/>
          </a:prstGeom>
          <a:solidFill>
            <a:srgbClr val="000000">
              <a:alpha val="3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5E155779-06E3-76DA-ADB2-F37D13854682}"/>
              </a:ext>
            </a:extLst>
          </p:cNvPr>
          <p:cNvSpPr txBox="1"/>
          <p:nvPr/>
        </p:nvSpPr>
        <p:spPr>
          <a:xfrm>
            <a:off x="295275" y="371475"/>
            <a:ext cx="5410200" cy="584775"/>
          </a:xfrm>
          <a:prstGeom prst="rect">
            <a:avLst/>
          </a:prstGeom>
          <a:noFill/>
        </p:spPr>
        <p:txBody>
          <a:bodyPr wrap="square" rtlCol="0">
            <a:spAutoFit/>
          </a:bodyPr>
          <a:lstStyle/>
          <a:p>
            <a:r>
              <a:rPr lang="en-US" sz="3200" dirty="0">
                <a:solidFill>
                  <a:srgbClr val="00B0F0"/>
                </a:solidFill>
              </a:rPr>
              <a:t>Order of Service</a:t>
            </a:r>
          </a:p>
        </p:txBody>
      </p:sp>
      <p:sp>
        <p:nvSpPr>
          <p:cNvPr id="25" name="TextBox 24">
            <a:extLst>
              <a:ext uri="{FF2B5EF4-FFF2-40B4-BE49-F238E27FC236}">
                <a16:creationId xmlns:a16="http://schemas.microsoft.com/office/drawing/2014/main" id="{79436D73-2F37-4D52-A5A6-2F6B4F415581}"/>
              </a:ext>
            </a:extLst>
          </p:cNvPr>
          <p:cNvSpPr txBox="1"/>
          <p:nvPr/>
        </p:nvSpPr>
        <p:spPr>
          <a:xfrm>
            <a:off x="381000" y="1267698"/>
            <a:ext cx="5324475" cy="5078313"/>
          </a:xfrm>
          <a:prstGeom prst="rect">
            <a:avLst/>
          </a:prstGeom>
          <a:noFill/>
        </p:spPr>
        <p:txBody>
          <a:bodyPr wrap="square" rtlCol="0">
            <a:spAutoFit/>
          </a:bodyPr>
          <a:lstStyle/>
          <a:p>
            <a:pPr marL="342900" indent="-342900">
              <a:buFont typeface="+mj-lt"/>
              <a:buAutoNum type="arabicPeriod"/>
            </a:pPr>
            <a:r>
              <a:rPr lang="en-US" dirty="0">
                <a:solidFill>
                  <a:schemeClr val="bg1"/>
                </a:solidFill>
                <a:latin typeface="Catamaran" pitchFamily="2" charset="0"/>
                <a:cs typeface="Catamaran" pitchFamily="2" charset="0"/>
              </a:rPr>
              <a:t>The Morning Greeting</a:t>
            </a:r>
          </a:p>
          <a:p>
            <a:pPr marL="342900" indent="-342900">
              <a:buFont typeface="+mj-lt"/>
              <a:buAutoNum type="arabicPeriod"/>
            </a:pPr>
            <a:r>
              <a:rPr lang="en-US" dirty="0">
                <a:solidFill>
                  <a:schemeClr val="bg1"/>
                </a:solidFill>
                <a:latin typeface="Catamaran" pitchFamily="2" charset="0"/>
                <a:cs typeface="Catamaran" pitchFamily="2" charset="0"/>
              </a:rPr>
              <a:t>Prayer Requests</a:t>
            </a:r>
          </a:p>
          <a:p>
            <a:pPr marL="800100" lvl="1" indent="-342900">
              <a:buFont typeface="+mj-lt"/>
              <a:buAutoNum type="arabicPeriod"/>
            </a:pPr>
            <a:r>
              <a:rPr lang="en-US" dirty="0">
                <a:solidFill>
                  <a:schemeClr val="bg1"/>
                </a:solidFill>
                <a:latin typeface="Catamaran" pitchFamily="2" charset="0"/>
                <a:cs typeface="Catamaran" pitchFamily="2" charset="0"/>
              </a:rPr>
              <a:t>Lots of Prayer Requests</a:t>
            </a:r>
          </a:p>
          <a:p>
            <a:pPr marL="342900" indent="-342900">
              <a:buFont typeface="+mj-lt"/>
              <a:buAutoNum type="arabicPeriod"/>
            </a:pPr>
            <a:r>
              <a:rPr lang="en-US" dirty="0">
                <a:solidFill>
                  <a:schemeClr val="bg1"/>
                </a:solidFill>
                <a:latin typeface="Catamaran" pitchFamily="2" charset="0"/>
                <a:cs typeface="Catamaran" pitchFamily="2" charset="0"/>
              </a:rPr>
              <a:t>Announcements</a:t>
            </a:r>
          </a:p>
          <a:p>
            <a:pPr marL="800100" lvl="1" indent="-342900">
              <a:buFont typeface="+mj-lt"/>
              <a:buAutoNum type="alphaLcPeriod"/>
            </a:pPr>
            <a:r>
              <a:rPr lang="en-US" dirty="0">
                <a:solidFill>
                  <a:schemeClr val="bg1"/>
                </a:solidFill>
                <a:latin typeface="Catamaran" pitchFamily="2" charset="0"/>
                <a:cs typeface="Catamaran" pitchFamily="2" charset="0"/>
              </a:rPr>
              <a:t>Happy New Year</a:t>
            </a:r>
          </a:p>
          <a:p>
            <a:pPr marL="800100" lvl="1" indent="-342900">
              <a:buFont typeface="+mj-lt"/>
              <a:buAutoNum type="alphaLcPeriod"/>
            </a:pPr>
            <a:r>
              <a:rPr lang="en-US" dirty="0">
                <a:solidFill>
                  <a:schemeClr val="bg1"/>
                </a:solidFill>
                <a:latin typeface="Catamaran" pitchFamily="2" charset="0"/>
                <a:cs typeface="Catamaran" pitchFamily="2" charset="0"/>
              </a:rPr>
              <a:t>Men’s Meeting</a:t>
            </a:r>
          </a:p>
          <a:p>
            <a:pPr marL="800100" lvl="1" indent="-342900">
              <a:buFont typeface="+mj-lt"/>
              <a:buAutoNum type="alphaLcPeriod"/>
            </a:pPr>
            <a:r>
              <a:rPr lang="en-US" dirty="0">
                <a:solidFill>
                  <a:schemeClr val="bg1"/>
                </a:solidFill>
                <a:latin typeface="Catamaran" pitchFamily="2" charset="0"/>
                <a:cs typeface="Catamaran" pitchFamily="2" charset="0"/>
                <a:hlinkClick r:id="rId4">
                  <a:extLst>
                    <a:ext uri="{A12FA001-AC4F-418D-AE19-62706E023703}">
                      <ahyp:hlinkClr xmlns:ahyp="http://schemas.microsoft.com/office/drawing/2018/hyperlinkcolor" val="tx"/>
                    </a:ext>
                  </a:extLst>
                </a:hlinkClick>
              </a:rPr>
              <a:t>https://www.abner-baptist.org</a:t>
            </a:r>
            <a:endParaRPr lang="en-US" dirty="0">
              <a:solidFill>
                <a:schemeClr val="bg1"/>
              </a:solidFill>
              <a:latin typeface="Catamaran" pitchFamily="2" charset="0"/>
              <a:cs typeface="Catamaran" pitchFamily="2" charset="0"/>
            </a:endParaRPr>
          </a:p>
          <a:p>
            <a:pPr marL="342900" indent="-342900">
              <a:buFont typeface="+mj-lt"/>
              <a:buAutoNum type="arabicPeriod"/>
            </a:pPr>
            <a:r>
              <a:rPr lang="en-US" dirty="0">
                <a:solidFill>
                  <a:schemeClr val="bg1"/>
                </a:solidFill>
                <a:latin typeface="Catamaran" pitchFamily="2" charset="0"/>
                <a:cs typeface="Catamaran" pitchFamily="2" charset="0"/>
              </a:rPr>
              <a:t>Worship</a:t>
            </a:r>
          </a:p>
          <a:p>
            <a:pPr marL="800100" lvl="1" indent="-342900">
              <a:buFont typeface="+mj-lt"/>
              <a:buAutoNum type="alphaLcPeriod"/>
            </a:pPr>
            <a:r>
              <a:rPr lang="en-US" dirty="0">
                <a:solidFill>
                  <a:schemeClr val="bg1"/>
                </a:solidFill>
                <a:latin typeface="Catamaran" pitchFamily="2" charset="0"/>
                <a:cs typeface="Catamaran" pitchFamily="2" charset="0"/>
              </a:rPr>
              <a:t>Specials Request</a:t>
            </a:r>
          </a:p>
          <a:p>
            <a:pPr marL="800100" lvl="1" indent="-342900">
              <a:buFont typeface="+mj-lt"/>
              <a:buAutoNum type="alphaLcPeriod"/>
            </a:pPr>
            <a:r>
              <a:rPr lang="en-US" dirty="0">
                <a:solidFill>
                  <a:schemeClr val="bg1"/>
                </a:solidFill>
                <a:latin typeface="Catamaran" pitchFamily="2" charset="0"/>
                <a:cs typeface="Catamaran" pitchFamily="2" charset="0"/>
              </a:rPr>
              <a:t>O How I Love Jesus #131</a:t>
            </a:r>
          </a:p>
          <a:p>
            <a:pPr marL="800100" lvl="1" indent="-342900">
              <a:buFont typeface="+mj-lt"/>
              <a:buAutoNum type="alphaLcPeriod"/>
            </a:pPr>
            <a:r>
              <a:rPr lang="en-US" dirty="0">
                <a:solidFill>
                  <a:schemeClr val="bg1"/>
                </a:solidFill>
                <a:latin typeface="Catamaran" pitchFamily="2" charset="0"/>
                <a:cs typeface="Catamaran" pitchFamily="2" charset="0"/>
              </a:rPr>
              <a:t>Specials</a:t>
            </a:r>
          </a:p>
          <a:p>
            <a:pPr marL="800100" lvl="1" indent="-342900">
              <a:buFont typeface="+mj-lt"/>
              <a:buAutoNum type="alphaLcPeriod"/>
            </a:pPr>
            <a:r>
              <a:rPr lang="en-US" dirty="0">
                <a:solidFill>
                  <a:schemeClr val="bg1"/>
                </a:solidFill>
                <a:latin typeface="Catamaran" pitchFamily="2" charset="0"/>
                <a:cs typeface="Catamaran" pitchFamily="2" charset="0"/>
              </a:rPr>
              <a:t>Tis So Sweet to Trust in Jesus #104</a:t>
            </a:r>
          </a:p>
          <a:p>
            <a:pPr marL="800100" lvl="1" indent="-342900">
              <a:buFont typeface="+mj-lt"/>
              <a:buAutoNum type="alphaLcPeriod"/>
            </a:pPr>
            <a:r>
              <a:rPr lang="en-US" dirty="0">
                <a:solidFill>
                  <a:schemeClr val="bg1"/>
                </a:solidFill>
                <a:latin typeface="Catamaran" pitchFamily="2" charset="0"/>
                <a:cs typeface="Catamaran" pitchFamily="2" charset="0"/>
              </a:rPr>
              <a:t>Just As I Am #124</a:t>
            </a:r>
          </a:p>
          <a:p>
            <a:pPr marL="342900" indent="-342900">
              <a:buFont typeface="+mj-lt"/>
              <a:buAutoNum type="arabicPeriod"/>
            </a:pPr>
            <a:r>
              <a:rPr lang="en-US" dirty="0">
                <a:solidFill>
                  <a:schemeClr val="bg1"/>
                </a:solidFill>
                <a:latin typeface="Catamaran" pitchFamily="2" charset="0"/>
                <a:cs typeface="Catamaran" pitchFamily="2" charset="0"/>
              </a:rPr>
              <a:t>Sermon</a:t>
            </a:r>
          </a:p>
          <a:p>
            <a:pPr marL="800100" lvl="1" indent="-342900">
              <a:buFont typeface="+mj-lt"/>
              <a:buAutoNum type="alphaLcPeriod"/>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Christmas, the next day</a:t>
            </a:r>
            <a:endParaRPr lang="en-US" dirty="0">
              <a:solidFill>
                <a:schemeClr val="bg1"/>
              </a:solidFill>
              <a:latin typeface="Catamaran" pitchFamily="2" charset="0"/>
              <a:cs typeface="Catamaran" pitchFamily="2" charset="0"/>
            </a:endParaRPr>
          </a:p>
          <a:p>
            <a:pPr marL="800100" lvl="1" indent="-342900">
              <a:buFont typeface="+mj-lt"/>
              <a:buAutoNum type="alphaLcPeriod"/>
            </a:pPr>
            <a:r>
              <a:rPr lang="en-US" dirty="0">
                <a:solidFill>
                  <a:schemeClr val="bg1"/>
                </a:solidFill>
                <a:latin typeface="Catamaran" pitchFamily="2" charset="0"/>
                <a:cs typeface="Catamaran" pitchFamily="2" charset="0"/>
              </a:rPr>
              <a:t>Softly and Tenderly #105</a:t>
            </a:r>
          </a:p>
          <a:p>
            <a:pPr marL="800100" lvl="1" indent="-342900">
              <a:buFont typeface="+mj-lt"/>
              <a:buAutoNum type="alphaLcPeriod"/>
            </a:pPr>
            <a:r>
              <a:rPr lang="en-US" dirty="0">
                <a:solidFill>
                  <a:schemeClr val="bg1"/>
                </a:solidFill>
                <a:latin typeface="Catamaran" pitchFamily="2" charset="0"/>
                <a:cs typeface="Catamaran" pitchFamily="2" charset="0"/>
              </a:rPr>
              <a:t>Alter Call</a:t>
            </a:r>
          </a:p>
          <a:p>
            <a:pPr marL="342900" indent="-342900">
              <a:buFont typeface="+mj-lt"/>
              <a:buAutoNum type="arabicPeriod"/>
            </a:pPr>
            <a:r>
              <a:rPr lang="en-US" dirty="0">
                <a:solidFill>
                  <a:schemeClr val="bg1"/>
                </a:solidFill>
                <a:latin typeface="Catamaran" pitchFamily="2" charset="0"/>
                <a:cs typeface="Catamaran" pitchFamily="2" charset="0"/>
              </a:rPr>
              <a:t>Closing Prayer</a:t>
            </a:r>
          </a:p>
        </p:txBody>
      </p:sp>
      <p:sp>
        <p:nvSpPr>
          <p:cNvPr id="29" name="Date Placeholder 3">
            <a:extLst>
              <a:ext uri="{FF2B5EF4-FFF2-40B4-BE49-F238E27FC236}">
                <a16:creationId xmlns:a16="http://schemas.microsoft.com/office/drawing/2014/main" id="{CF0B33FD-0B61-409B-3097-3A23ED6F4A65}"/>
              </a:ext>
            </a:extLst>
          </p:cNvPr>
          <p:cNvSpPr>
            <a:spLocks noGrp="1"/>
          </p:cNvSpPr>
          <p:nvPr>
            <p:ph type="dt" sz="half" idx="10"/>
          </p:nvPr>
        </p:nvSpPr>
        <p:spPr>
          <a:xfrm>
            <a:off x="476250" y="6344444"/>
            <a:ext cx="2743200" cy="365125"/>
          </a:xfrm>
        </p:spPr>
        <p:txBody>
          <a:bodyPr vert="horz" lIns="91440" tIns="45720" rIns="91440" bIns="45720" rtlCol="0" anchor="ctr">
            <a:normAutofit/>
          </a:bodyPr>
          <a:lstStyle/>
          <a:p>
            <a:pPr>
              <a:spcAft>
                <a:spcPts val="600"/>
              </a:spcAft>
            </a:pPr>
            <a:fld id="{AF099179-74F1-4981-9B1A-1569C859BD22}" type="datetime2">
              <a:rPr lang="en-US" smtClean="0">
                <a:solidFill>
                  <a:schemeClr val="bg1"/>
                </a:solidFill>
              </a:rPr>
              <a:pPr>
                <a:spcAft>
                  <a:spcPts val="600"/>
                </a:spcAft>
              </a:pPr>
              <a:t>Sunday, January 14, 2024</a:t>
            </a:fld>
            <a:endParaRPr lang="en-US" dirty="0">
              <a:solidFill>
                <a:schemeClr val="bg1"/>
              </a:solidFill>
            </a:endParaRPr>
          </a:p>
        </p:txBody>
      </p:sp>
      <p:pic>
        <p:nvPicPr>
          <p:cNvPr id="30" name="Content Placeholder 9" descr="A blue text on a black background&#10;&#10;Description automatically generated">
            <a:extLst>
              <a:ext uri="{FF2B5EF4-FFF2-40B4-BE49-F238E27FC236}">
                <a16:creationId xmlns:a16="http://schemas.microsoft.com/office/drawing/2014/main" id="{C70D9669-1A45-1351-94D5-ACD5B5018331}"/>
              </a:ext>
            </a:extLst>
          </p:cNvPr>
          <p:cNvPicPr>
            <a:picLocks noChangeAspect="1"/>
          </p:cNvPicPr>
          <p:nvPr/>
        </p:nvPicPr>
        <p:blipFill>
          <a:blip r:embed="rId5">
            <a:biLevel thresh="50000"/>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328065712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829D7-81FC-C763-CA69-6072F8543FCF}"/>
              </a:ext>
            </a:extLst>
          </p:cNvPr>
          <p:cNvSpPr>
            <a:spLocks noGrp="1"/>
          </p:cNvSpPr>
          <p:nvPr>
            <p:ph type="title"/>
          </p:nvPr>
        </p:nvSpPr>
        <p:spPr>
          <a:xfrm>
            <a:off x="385762" y="2066924"/>
            <a:ext cx="11201400" cy="3328988"/>
          </a:xfrm>
        </p:spPr>
        <p:txBody>
          <a:bodyPr>
            <a:noAutofit/>
          </a:bodyPr>
          <a:lstStyle/>
          <a:p>
            <a:r>
              <a:rPr lang="en-US" sz="7200" dirty="0">
                <a:solidFill>
                  <a:schemeClr val="bg1"/>
                </a:solidFill>
                <a:latin typeface="Catamaran" pitchFamily="2" charset="0"/>
                <a:cs typeface="Catamaran" pitchFamily="2" charset="0"/>
              </a:rPr>
              <a:t>Tis So Sweet to Trust in Jesus </a:t>
            </a:r>
          </a:p>
        </p:txBody>
      </p:sp>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11" name="TextBox 10">
            <a:extLst>
              <a:ext uri="{FF2B5EF4-FFF2-40B4-BE49-F238E27FC236}">
                <a16:creationId xmlns:a16="http://schemas.microsoft.com/office/drawing/2014/main" id="{07301BE4-F1E7-E7F9-830F-291FD009FC69}"/>
              </a:ext>
            </a:extLst>
          </p:cNvPr>
          <p:cNvSpPr txBox="1"/>
          <p:nvPr/>
        </p:nvSpPr>
        <p:spPr>
          <a:xfrm>
            <a:off x="452437" y="4331493"/>
            <a:ext cx="11134725" cy="923330"/>
          </a:xfrm>
          <a:prstGeom prst="rect">
            <a:avLst/>
          </a:prstGeom>
          <a:noFill/>
        </p:spPr>
        <p:txBody>
          <a:bodyPr wrap="square" rtlCol="0">
            <a:spAutoFit/>
          </a:bodyPr>
          <a:lstStyle/>
          <a:p>
            <a:r>
              <a:rPr lang="en-US" sz="5400" dirty="0">
                <a:solidFill>
                  <a:srgbClr val="00B0F0"/>
                </a:solidFill>
                <a:latin typeface="Catamaran" pitchFamily="2" charset="0"/>
                <a:cs typeface="Catamaran" pitchFamily="2" charset="0"/>
              </a:rPr>
              <a:t>in our blue hymnals</a:t>
            </a:r>
          </a:p>
        </p:txBody>
      </p:sp>
      <p:sp>
        <p:nvSpPr>
          <p:cNvPr id="3" name="TextBox 2">
            <a:extLst>
              <a:ext uri="{FF2B5EF4-FFF2-40B4-BE49-F238E27FC236}">
                <a16:creationId xmlns:a16="http://schemas.microsoft.com/office/drawing/2014/main" id="{99E85D72-F7AE-79DB-8A7C-86428E79FD98}"/>
              </a:ext>
            </a:extLst>
          </p:cNvPr>
          <p:cNvSpPr txBox="1"/>
          <p:nvPr/>
        </p:nvSpPr>
        <p:spPr>
          <a:xfrm>
            <a:off x="385762" y="291398"/>
            <a:ext cx="4872038" cy="1862048"/>
          </a:xfrm>
          <a:prstGeom prst="rect">
            <a:avLst/>
          </a:prstGeom>
          <a:noFill/>
        </p:spPr>
        <p:txBody>
          <a:bodyPr wrap="square" rtlCol="0">
            <a:spAutoFit/>
          </a:bodyPr>
          <a:lstStyle/>
          <a:p>
            <a:r>
              <a:rPr lang="en-US" sz="11500" dirty="0">
                <a:solidFill>
                  <a:srgbClr val="00B0F0"/>
                </a:solidFill>
                <a:latin typeface="Catamaran" pitchFamily="2" charset="0"/>
                <a:cs typeface="Catamaran" pitchFamily="2" charset="0"/>
              </a:rPr>
              <a:t>#104</a:t>
            </a:r>
          </a:p>
        </p:txBody>
      </p:sp>
      <p:pic>
        <p:nvPicPr>
          <p:cNvPr id="7" name="Content Placeholder 9" descr="A blue text on a black background&#10;&#10;Description automatically generated">
            <a:extLst>
              <a:ext uri="{FF2B5EF4-FFF2-40B4-BE49-F238E27FC236}">
                <a16:creationId xmlns:a16="http://schemas.microsoft.com/office/drawing/2014/main" id="{E1726A79-0025-A25B-0F8C-E248D7CAF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1123669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3" name="TextBox 2">
            <a:extLst>
              <a:ext uri="{FF2B5EF4-FFF2-40B4-BE49-F238E27FC236}">
                <a16:creationId xmlns:a16="http://schemas.microsoft.com/office/drawing/2014/main" id="{99E85D72-F7AE-79DB-8A7C-86428E79FD98}"/>
              </a:ext>
            </a:extLst>
          </p:cNvPr>
          <p:cNvSpPr txBox="1"/>
          <p:nvPr/>
        </p:nvSpPr>
        <p:spPr>
          <a:xfrm>
            <a:off x="628650" y="339863"/>
            <a:ext cx="7722870"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#104 There is Power in the Blood</a:t>
            </a:r>
          </a:p>
        </p:txBody>
      </p:sp>
      <p:sp>
        <p:nvSpPr>
          <p:cNvPr id="8" name="TextBox 7">
            <a:extLst>
              <a:ext uri="{FF2B5EF4-FFF2-40B4-BE49-F238E27FC236}">
                <a16:creationId xmlns:a16="http://schemas.microsoft.com/office/drawing/2014/main" id="{82E52EDC-E08A-C0C3-8D39-E22C2D4D4DD3}"/>
              </a:ext>
            </a:extLst>
          </p:cNvPr>
          <p:cNvSpPr txBox="1"/>
          <p:nvPr/>
        </p:nvSpPr>
        <p:spPr>
          <a:xfrm>
            <a:off x="628650" y="1139874"/>
            <a:ext cx="11422743" cy="2800767"/>
          </a:xfrm>
          <a:prstGeom prst="rect">
            <a:avLst/>
          </a:prstGeom>
          <a:noFill/>
        </p:spPr>
        <p:txBody>
          <a:bodyPr wrap="square">
            <a:spAutoFit/>
          </a:bodyPr>
          <a:lstStyle/>
          <a:p>
            <a:pPr algn="l"/>
            <a:r>
              <a:rPr lang="en-US" sz="4400" b="0" i="0" dirty="0">
                <a:solidFill>
                  <a:schemeClr val="bg1"/>
                </a:solidFill>
                <a:effectLst/>
                <a:latin typeface="Catamaran" pitchFamily="2" charset="0"/>
                <a:cs typeface="Catamaran" pitchFamily="2" charset="0"/>
              </a:rPr>
              <a:t>'Tis so sweet to trust in Jesus,</a:t>
            </a:r>
          </a:p>
          <a:p>
            <a:pPr algn="l"/>
            <a:r>
              <a:rPr lang="en-US" sz="4400" b="0" i="0" dirty="0">
                <a:solidFill>
                  <a:schemeClr val="bg1"/>
                </a:solidFill>
                <a:effectLst/>
                <a:latin typeface="Catamaran" pitchFamily="2" charset="0"/>
                <a:cs typeface="Catamaran" pitchFamily="2" charset="0"/>
              </a:rPr>
              <a:t>and to take him at his word;</a:t>
            </a:r>
          </a:p>
          <a:p>
            <a:pPr algn="l"/>
            <a:r>
              <a:rPr lang="en-US" sz="4400" b="0" i="0" dirty="0">
                <a:solidFill>
                  <a:schemeClr val="bg1"/>
                </a:solidFill>
                <a:effectLst/>
                <a:latin typeface="Catamaran" pitchFamily="2" charset="0"/>
                <a:cs typeface="Catamaran" pitchFamily="2" charset="0"/>
              </a:rPr>
              <a:t>just to rest upon his promise,</a:t>
            </a:r>
          </a:p>
          <a:p>
            <a:pPr algn="l"/>
            <a:r>
              <a:rPr lang="en-US" sz="4400" b="0" i="0" dirty="0">
                <a:solidFill>
                  <a:schemeClr val="bg1"/>
                </a:solidFill>
                <a:effectLst/>
                <a:latin typeface="Catamaran" pitchFamily="2" charset="0"/>
                <a:cs typeface="Catamaran" pitchFamily="2" charset="0"/>
              </a:rPr>
              <a:t>and to know, "Thus saith the Lord."</a:t>
            </a:r>
          </a:p>
        </p:txBody>
      </p:sp>
      <p:pic>
        <p:nvPicPr>
          <p:cNvPr id="13" name="Content Placeholder 9" descr="A blue text on a black background&#10;&#10;Description automatically generated">
            <a:extLst>
              <a:ext uri="{FF2B5EF4-FFF2-40B4-BE49-F238E27FC236}">
                <a16:creationId xmlns:a16="http://schemas.microsoft.com/office/drawing/2014/main" id="{AB11D705-1524-F9E2-0B37-8344CA7FA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3503609900"/>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3" name="TextBox 2">
            <a:extLst>
              <a:ext uri="{FF2B5EF4-FFF2-40B4-BE49-F238E27FC236}">
                <a16:creationId xmlns:a16="http://schemas.microsoft.com/office/drawing/2014/main" id="{99E85D72-F7AE-79DB-8A7C-86428E79FD98}"/>
              </a:ext>
            </a:extLst>
          </p:cNvPr>
          <p:cNvSpPr txBox="1"/>
          <p:nvPr/>
        </p:nvSpPr>
        <p:spPr>
          <a:xfrm>
            <a:off x="628650" y="339863"/>
            <a:ext cx="7564374"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#104 There is Power in the Blood</a:t>
            </a:r>
          </a:p>
        </p:txBody>
      </p:sp>
      <p:sp>
        <p:nvSpPr>
          <p:cNvPr id="8" name="TextBox 7">
            <a:extLst>
              <a:ext uri="{FF2B5EF4-FFF2-40B4-BE49-F238E27FC236}">
                <a16:creationId xmlns:a16="http://schemas.microsoft.com/office/drawing/2014/main" id="{82E52EDC-E08A-C0C3-8D39-E22C2D4D4DD3}"/>
              </a:ext>
            </a:extLst>
          </p:cNvPr>
          <p:cNvSpPr txBox="1"/>
          <p:nvPr/>
        </p:nvSpPr>
        <p:spPr>
          <a:xfrm>
            <a:off x="628650" y="1047749"/>
            <a:ext cx="10968264" cy="3477875"/>
          </a:xfrm>
          <a:prstGeom prst="rect">
            <a:avLst/>
          </a:prstGeom>
          <a:noFill/>
        </p:spPr>
        <p:txBody>
          <a:bodyPr wrap="square">
            <a:spAutoFit/>
          </a:bodyPr>
          <a:lstStyle/>
          <a:p>
            <a:pPr algn="l"/>
            <a:r>
              <a:rPr lang="en-US" sz="4400" b="0" i="0" dirty="0">
                <a:solidFill>
                  <a:schemeClr val="bg1"/>
                </a:solidFill>
                <a:effectLst/>
                <a:latin typeface="Catamaran" pitchFamily="2" charset="0"/>
                <a:cs typeface="Catamaran" pitchFamily="2" charset="0"/>
              </a:rPr>
              <a:t>Refrain:</a:t>
            </a:r>
            <a:br>
              <a:rPr lang="en-US" sz="4400" dirty="0">
                <a:solidFill>
                  <a:schemeClr val="bg1"/>
                </a:solidFill>
                <a:latin typeface="Catamaran" pitchFamily="2" charset="0"/>
                <a:cs typeface="Catamaran" pitchFamily="2" charset="0"/>
              </a:rPr>
            </a:br>
            <a:r>
              <a:rPr lang="en-US" sz="4400" b="0" i="0" dirty="0">
                <a:solidFill>
                  <a:schemeClr val="bg1"/>
                </a:solidFill>
                <a:effectLst/>
                <a:latin typeface="Catamaran" pitchFamily="2" charset="0"/>
                <a:cs typeface="Catamaran" pitchFamily="2" charset="0"/>
              </a:rPr>
              <a:t>Jesus, Jesus, how I trust him!</a:t>
            </a:r>
          </a:p>
          <a:p>
            <a:pPr algn="l"/>
            <a:r>
              <a:rPr lang="en-US" sz="4400" b="0" i="0" dirty="0">
                <a:solidFill>
                  <a:schemeClr val="bg1"/>
                </a:solidFill>
                <a:effectLst/>
                <a:latin typeface="Catamaran" pitchFamily="2" charset="0"/>
                <a:cs typeface="Catamaran" pitchFamily="2" charset="0"/>
              </a:rPr>
              <a:t>How I've proved him o'er and o'er!</a:t>
            </a:r>
          </a:p>
          <a:p>
            <a:pPr algn="l"/>
            <a:r>
              <a:rPr lang="en-US" sz="4400" b="0" i="0" dirty="0">
                <a:solidFill>
                  <a:schemeClr val="bg1"/>
                </a:solidFill>
                <a:effectLst/>
                <a:latin typeface="Catamaran" pitchFamily="2" charset="0"/>
                <a:cs typeface="Catamaran" pitchFamily="2" charset="0"/>
              </a:rPr>
              <a:t>Jesus, Jesus, precious Jesus!</a:t>
            </a:r>
          </a:p>
          <a:p>
            <a:pPr algn="l"/>
            <a:r>
              <a:rPr lang="en-US" sz="4400" b="0" i="0" dirty="0">
                <a:solidFill>
                  <a:schemeClr val="bg1"/>
                </a:solidFill>
                <a:effectLst/>
                <a:latin typeface="Catamaran" pitchFamily="2" charset="0"/>
                <a:cs typeface="Catamaran" pitchFamily="2" charset="0"/>
              </a:rPr>
              <a:t>O for grace to trust him more!</a:t>
            </a:r>
          </a:p>
        </p:txBody>
      </p:sp>
      <p:pic>
        <p:nvPicPr>
          <p:cNvPr id="2" name="Content Placeholder 9" descr="A blue text on a black background&#10;&#10;Description automatically generated">
            <a:extLst>
              <a:ext uri="{FF2B5EF4-FFF2-40B4-BE49-F238E27FC236}">
                <a16:creationId xmlns:a16="http://schemas.microsoft.com/office/drawing/2014/main" id="{B369A3AB-1886-DE18-35B0-23AA1DE9E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910105628"/>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3" name="TextBox 2">
            <a:extLst>
              <a:ext uri="{FF2B5EF4-FFF2-40B4-BE49-F238E27FC236}">
                <a16:creationId xmlns:a16="http://schemas.microsoft.com/office/drawing/2014/main" id="{99E85D72-F7AE-79DB-8A7C-86428E79FD98}"/>
              </a:ext>
            </a:extLst>
          </p:cNvPr>
          <p:cNvSpPr txBox="1"/>
          <p:nvPr/>
        </p:nvSpPr>
        <p:spPr>
          <a:xfrm>
            <a:off x="628650" y="339863"/>
            <a:ext cx="8393430"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#104 There is Power in the Blood</a:t>
            </a:r>
          </a:p>
        </p:txBody>
      </p:sp>
      <p:sp>
        <p:nvSpPr>
          <p:cNvPr id="8" name="TextBox 7">
            <a:extLst>
              <a:ext uri="{FF2B5EF4-FFF2-40B4-BE49-F238E27FC236}">
                <a16:creationId xmlns:a16="http://schemas.microsoft.com/office/drawing/2014/main" id="{82E52EDC-E08A-C0C3-8D39-E22C2D4D4DD3}"/>
              </a:ext>
            </a:extLst>
          </p:cNvPr>
          <p:cNvSpPr txBox="1"/>
          <p:nvPr/>
        </p:nvSpPr>
        <p:spPr>
          <a:xfrm>
            <a:off x="628650" y="1047749"/>
            <a:ext cx="11401538" cy="2800767"/>
          </a:xfrm>
          <a:prstGeom prst="rect">
            <a:avLst/>
          </a:prstGeom>
          <a:noFill/>
        </p:spPr>
        <p:txBody>
          <a:bodyPr wrap="square">
            <a:spAutoFit/>
          </a:bodyPr>
          <a:lstStyle/>
          <a:p>
            <a:pPr algn="l"/>
            <a:r>
              <a:rPr lang="en-US" sz="4400" b="0" i="0" dirty="0">
                <a:solidFill>
                  <a:schemeClr val="bg1"/>
                </a:solidFill>
                <a:effectLst/>
                <a:latin typeface="Catamaran" pitchFamily="2" charset="0"/>
                <a:cs typeface="Catamaran" pitchFamily="2" charset="0"/>
              </a:rPr>
              <a:t>O how sweet to trust in Jesus,</a:t>
            </a:r>
          </a:p>
          <a:p>
            <a:pPr algn="l"/>
            <a:r>
              <a:rPr lang="en-US" sz="4400" b="0" i="0" dirty="0">
                <a:solidFill>
                  <a:schemeClr val="bg1"/>
                </a:solidFill>
                <a:effectLst/>
                <a:latin typeface="Catamaran" pitchFamily="2" charset="0"/>
                <a:cs typeface="Catamaran" pitchFamily="2" charset="0"/>
              </a:rPr>
              <a:t>just to trust his cleansing blood;</a:t>
            </a:r>
          </a:p>
          <a:p>
            <a:pPr algn="l"/>
            <a:r>
              <a:rPr lang="en-US" sz="4400" b="0" i="0" dirty="0">
                <a:solidFill>
                  <a:schemeClr val="bg1"/>
                </a:solidFill>
                <a:effectLst/>
                <a:latin typeface="Catamaran" pitchFamily="2" charset="0"/>
                <a:cs typeface="Catamaran" pitchFamily="2" charset="0"/>
              </a:rPr>
              <a:t>and in simple faith to plunge me</a:t>
            </a:r>
          </a:p>
          <a:p>
            <a:pPr algn="l"/>
            <a:r>
              <a:rPr lang="en-US" sz="4400" b="0" i="0" dirty="0">
                <a:solidFill>
                  <a:schemeClr val="bg1"/>
                </a:solidFill>
                <a:effectLst/>
                <a:latin typeface="Catamaran" pitchFamily="2" charset="0"/>
                <a:cs typeface="Catamaran" pitchFamily="2" charset="0"/>
              </a:rPr>
              <a:t>neath the healing, cleansing flood!</a:t>
            </a:r>
          </a:p>
        </p:txBody>
      </p:sp>
      <p:pic>
        <p:nvPicPr>
          <p:cNvPr id="2" name="Content Placeholder 9" descr="A blue text on a black background&#10;&#10;Description automatically generated">
            <a:extLst>
              <a:ext uri="{FF2B5EF4-FFF2-40B4-BE49-F238E27FC236}">
                <a16:creationId xmlns:a16="http://schemas.microsoft.com/office/drawing/2014/main" id="{81D9843E-067A-11F3-3B8A-6492871BC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622890090"/>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3" name="TextBox 2">
            <a:extLst>
              <a:ext uri="{FF2B5EF4-FFF2-40B4-BE49-F238E27FC236}">
                <a16:creationId xmlns:a16="http://schemas.microsoft.com/office/drawing/2014/main" id="{99E85D72-F7AE-79DB-8A7C-86428E79FD98}"/>
              </a:ext>
            </a:extLst>
          </p:cNvPr>
          <p:cNvSpPr txBox="1"/>
          <p:nvPr/>
        </p:nvSpPr>
        <p:spPr>
          <a:xfrm>
            <a:off x="628650" y="339863"/>
            <a:ext cx="7564374"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#104 There is Power in the Blood</a:t>
            </a:r>
          </a:p>
        </p:txBody>
      </p:sp>
      <p:sp>
        <p:nvSpPr>
          <p:cNvPr id="8" name="TextBox 7">
            <a:extLst>
              <a:ext uri="{FF2B5EF4-FFF2-40B4-BE49-F238E27FC236}">
                <a16:creationId xmlns:a16="http://schemas.microsoft.com/office/drawing/2014/main" id="{82E52EDC-E08A-C0C3-8D39-E22C2D4D4DD3}"/>
              </a:ext>
            </a:extLst>
          </p:cNvPr>
          <p:cNvSpPr txBox="1"/>
          <p:nvPr/>
        </p:nvSpPr>
        <p:spPr>
          <a:xfrm>
            <a:off x="628650" y="1047749"/>
            <a:ext cx="10968264" cy="3477875"/>
          </a:xfrm>
          <a:prstGeom prst="rect">
            <a:avLst/>
          </a:prstGeom>
          <a:noFill/>
        </p:spPr>
        <p:txBody>
          <a:bodyPr wrap="square">
            <a:spAutoFit/>
          </a:bodyPr>
          <a:lstStyle/>
          <a:p>
            <a:pPr algn="l"/>
            <a:r>
              <a:rPr lang="en-US" sz="4400" b="0" i="0" dirty="0">
                <a:solidFill>
                  <a:schemeClr val="bg1"/>
                </a:solidFill>
                <a:effectLst/>
                <a:latin typeface="Catamaran" pitchFamily="2" charset="0"/>
                <a:cs typeface="Catamaran" pitchFamily="2" charset="0"/>
              </a:rPr>
              <a:t>Refrain:</a:t>
            </a:r>
            <a:br>
              <a:rPr lang="en-US" sz="4400" dirty="0">
                <a:solidFill>
                  <a:schemeClr val="bg1"/>
                </a:solidFill>
                <a:latin typeface="Catamaran" pitchFamily="2" charset="0"/>
                <a:cs typeface="Catamaran" pitchFamily="2" charset="0"/>
              </a:rPr>
            </a:br>
            <a:r>
              <a:rPr lang="en-US" sz="4400" b="0" i="0" dirty="0">
                <a:solidFill>
                  <a:schemeClr val="bg1"/>
                </a:solidFill>
                <a:effectLst/>
                <a:latin typeface="Catamaran" pitchFamily="2" charset="0"/>
                <a:cs typeface="Catamaran" pitchFamily="2" charset="0"/>
              </a:rPr>
              <a:t>Jesus, Jesus, how I trust him!</a:t>
            </a:r>
          </a:p>
          <a:p>
            <a:pPr algn="l"/>
            <a:r>
              <a:rPr lang="en-US" sz="4400" b="0" i="0" dirty="0">
                <a:solidFill>
                  <a:schemeClr val="bg1"/>
                </a:solidFill>
                <a:effectLst/>
                <a:latin typeface="Catamaran" pitchFamily="2" charset="0"/>
                <a:cs typeface="Catamaran" pitchFamily="2" charset="0"/>
              </a:rPr>
              <a:t>How I've proved him o'er and o'er!</a:t>
            </a:r>
          </a:p>
          <a:p>
            <a:pPr algn="l"/>
            <a:r>
              <a:rPr lang="en-US" sz="4400" b="0" i="0" dirty="0">
                <a:solidFill>
                  <a:schemeClr val="bg1"/>
                </a:solidFill>
                <a:effectLst/>
                <a:latin typeface="Catamaran" pitchFamily="2" charset="0"/>
                <a:cs typeface="Catamaran" pitchFamily="2" charset="0"/>
              </a:rPr>
              <a:t>Jesus, Jesus, precious Jesus!</a:t>
            </a:r>
          </a:p>
          <a:p>
            <a:pPr algn="l"/>
            <a:r>
              <a:rPr lang="en-US" sz="4400" b="0" i="0" dirty="0">
                <a:solidFill>
                  <a:schemeClr val="bg1"/>
                </a:solidFill>
                <a:effectLst/>
                <a:latin typeface="Catamaran" pitchFamily="2" charset="0"/>
                <a:cs typeface="Catamaran" pitchFamily="2" charset="0"/>
              </a:rPr>
              <a:t>O for grace to trust him more!</a:t>
            </a:r>
          </a:p>
        </p:txBody>
      </p:sp>
      <p:pic>
        <p:nvPicPr>
          <p:cNvPr id="2" name="Content Placeholder 9" descr="A blue text on a black background&#10;&#10;Description automatically generated">
            <a:extLst>
              <a:ext uri="{FF2B5EF4-FFF2-40B4-BE49-F238E27FC236}">
                <a16:creationId xmlns:a16="http://schemas.microsoft.com/office/drawing/2014/main" id="{B369A3AB-1886-DE18-35B0-23AA1DE9E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950595302"/>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8" name="TextBox 7">
            <a:extLst>
              <a:ext uri="{FF2B5EF4-FFF2-40B4-BE49-F238E27FC236}">
                <a16:creationId xmlns:a16="http://schemas.microsoft.com/office/drawing/2014/main" id="{82E52EDC-E08A-C0C3-8D39-E22C2D4D4DD3}"/>
              </a:ext>
            </a:extLst>
          </p:cNvPr>
          <p:cNvSpPr txBox="1"/>
          <p:nvPr/>
        </p:nvSpPr>
        <p:spPr>
          <a:xfrm>
            <a:off x="628650" y="1047749"/>
            <a:ext cx="11401538" cy="2800767"/>
          </a:xfrm>
          <a:prstGeom prst="rect">
            <a:avLst/>
          </a:prstGeom>
          <a:noFill/>
        </p:spPr>
        <p:txBody>
          <a:bodyPr wrap="square">
            <a:spAutoFit/>
          </a:bodyPr>
          <a:lstStyle/>
          <a:p>
            <a:pPr algn="l"/>
            <a:r>
              <a:rPr lang="en-US" sz="4400" b="0" i="0" dirty="0">
                <a:solidFill>
                  <a:schemeClr val="bg1"/>
                </a:solidFill>
                <a:effectLst/>
                <a:latin typeface="Catamaran" pitchFamily="2" charset="0"/>
                <a:cs typeface="Catamaran" pitchFamily="2" charset="0"/>
              </a:rPr>
              <a:t>Yes, 'tis sweet to trust in Jesus,</a:t>
            </a:r>
          </a:p>
          <a:p>
            <a:pPr algn="l"/>
            <a:r>
              <a:rPr lang="en-US" sz="4400" b="0" i="0" dirty="0">
                <a:solidFill>
                  <a:schemeClr val="bg1"/>
                </a:solidFill>
                <a:effectLst/>
                <a:latin typeface="Catamaran" pitchFamily="2" charset="0"/>
                <a:cs typeface="Catamaran" pitchFamily="2" charset="0"/>
              </a:rPr>
              <a:t>just from sin and self to cease;</a:t>
            </a:r>
          </a:p>
          <a:p>
            <a:pPr algn="l"/>
            <a:r>
              <a:rPr lang="en-US" sz="4400" b="0" i="0" dirty="0">
                <a:solidFill>
                  <a:schemeClr val="bg1"/>
                </a:solidFill>
                <a:effectLst/>
                <a:latin typeface="Catamaran" pitchFamily="2" charset="0"/>
                <a:cs typeface="Catamaran" pitchFamily="2" charset="0"/>
              </a:rPr>
              <a:t>just from Jesus simply taking</a:t>
            </a:r>
          </a:p>
          <a:p>
            <a:pPr algn="l"/>
            <a:r>
              <a:rPr lang="en-US" sz="4400" b="0" i="0" dirty="0">
                <a:solidFill>
                  <a:schemeClr val="bg1"/>
                </a:solidFill>
                <a:effectLst/>
                <a:latin typeface="Catamaran" pitchFamily="2" charset="0"/>
                <a:cs typeface="Catamaran" pitchFamily="2" charset="0"/>
              </a:rPr>
              <a:t>life and rest, and joy and peace.</a:t>
            </a:r>
          </a:p>
        </p:txBody>
      </p:sp>
      <p:pic>
        <p:nvPicPr>
          <p:cNvPr id="6" name="Content Placeholder 9" descr="A blue text on a black background&#10;&#10;Description automatically generated">
            <a:extLst>
              <a:ext uri="{FF2B5EF4-FFF2-40B4-BE49-F238E27FC236}">
                <a16:creationId xmlns:a16="http://schemas.microsoft.com/office/drawing/2014/main" id="{8DD3F37B-6D6B-CE0D-82E5-CAEA5787AF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7" name="TextBox 6">
            <a:extLst>
              <a:ext uri="{FF2B5EF4-FFF2-40B4-BE49-F238E27FC236}">
                <a16:creationId xmlns:a16="http://schemas.microsoft.com/office/drawing/2014/main" id="{A4A1A29D-B5F7-CCB8-E57A-EA924EE12822}"/>
              </a:ext>
            </a:extLst>
          </p:cNvPr>
          <p:cNvSpPr txBox="1"/>
          <p:nvPr/>
        </p:nvSpPr>
        <p:spPr>
          <a:xfrm>
            <a:off x="628650" y="339863"/>
            <a:ext cx="8393430"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#101 There is Power in the Blood</a:t>
            </a:r>
          </a:p>
        </p:txBody>
      </p:sp>
    </p:spTree>
    <p:extLst>
      <p:ext uri="{BB962C8B-B14F-4D97-AF65-F5344CB8AC3E}">
        <p14:creationId xmlns:p14="http://schemas.microsoft.com/office/powerpoint/2010/main" val="2645247311"/>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3" name="TextBox 2">
            <a:extLst>
              <a:ext uri="{FF2B5EF4-FFF2-40B4-BE49-F238E27FC236}">
                <a16:creationId xmlns:a16="http://schemas.microsoft.com/office/drawing/2014/main" id="{99E85D72-F7AE-79DB-8A7C-86428E79FD98}"/>
              </a:ext>
            </a:extLst>
          </p:cNvPr>
          <p:cNvSpPr txBox="1"/>
          <p:nvPr/>
        </p:nvSpPr>
        <p:spPr>
          <a:xfrm>
            <a:off x="628650" y="339863"/>
            <a:ext cx="7564374"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#104 There is Power in the Blood</a:t>
            </a:r>
          </a:p>
        </p:txBody>
      </p:sp>
      <p:sp>
        <p:nvSpPr>
          <p:cNvPr id="8" name="TextBox 7">
            <a:extLst>
              <a:ext uri="{FF2B5EF4-FFF2-40B4-BE49-F238E27FC236}">
                <a16:creationId xmlns:a16="http://schemas.microsoft.com/office/drawing/2014/main" id="{82E52EDC-E08A-C0C3-8D39-E22C2D4D4DD3}"/>
              </a:ext>
            </a:extLst>
          </p:cNvPr>
          <p:cNvSpPr txBox="1"/>
          <p:nvPr/>
        </p:nvSpPr>
        <p:spPr>
          <a:xfrm>
            <a:off x="628650" y="1047749"/>
            <a:ext cx="10968264" cy="3477875"/>
          </a:xfrm>
          <a:prstGeom prst="rect">
            <a:avLst/>
          </a:prstGeom>
          <a:noFill/>
        </p:spPr>
        <p:txBody>
          <a:bodyPr wrap="square">
            <a:spAutoFit/>
          </a:bodyPr>
          <a:lstStyle/>
          <a:p>
            <a:pPr algn="l"/>
            <a:r>
              <a:rPr lang="en-US" sz="4400" b="0" i="0" dirty="0">
                <a:solidFill>
                  <a:schemeClr val="bg1"/>
                </a:solidFill>
                <a:effectLst/>
                <a:latin typeface="Catamaran" pitchFamily="2" charset="0"/>
                <a:cs typeface="Catamaran" pitchFamily="2" charset="0"/>
              </a:rPr>
              <a:t>Refrain:</a:t>
            </a:r>
            <a:br>
              <a:rPr lang="en-US" sz="4400" dirty="0">
                <a:solidFill>
                  <a:schemeClr val="bg1"/>
                </a:solidFill>
                <a:latin typeface="Catamaran" pitchFamily="2" charset="0"/>
                <a:cs typeface="Catamaran" pitchFamily="2" charset="0"/>
              </a:rPr>
            </a:br>
            <a:r>
              <a:rPr lang="en-US" sz="4400" b="0" i="0" dirty="0">
                <a:solidFill>
                  <a:schemeClr val="bg1"/>
                </a:solidFill>
                <a:effectLst/>
                <a:latin typeface="Catamaran" pitchFamily="2" charset="0"/>
                <a:cs typeface="Catamaran" pitchFamily="2" charset="0"/>
              </a:rPr>
              <a:t>Jesus, Jesus, how I trust him!</a:t>
            </a:r>
          </a:p>
          <a:p>
            <a:pPr algn="l"/>
            <a:r>
              <a:rPr lang="en-US" sz="4400" b="0" i="0" dirty="0">
                <a:solidFill>
                  <a:schemeClr val="bg1"/>
                </a:solidFill>
                <a:effectLst/>
                <a:latin typeface="Catamaran" pitchFamily="2" charset="0"/>
                <a:cs typeface="Catamaran" pitchFamily="2" charset="0"/>
              </a:rPr>
              <a:t>How I've proved him o'er and o'er!</a:t>
            </a:r>
          </a:p>
          <a:p>
            <a:pPr algn="l"/>
            <a:r>
              <a:rPr lang="en-US" sz="4400" b="0" i="0" dirty="0">
                <a:solidFill>
                  <a:schemeClr val="bg1"/>
                </a:solidFill>
                <a:effectLst/>
                <a:latin typeface="Catamaran" pitchFamily="2" charset="0"/>
                <a:cs typeface="Catamaran" pitchFamily="2" charset="0"/>
              </a:rPr>
              <a:t>Jesus, Jesus, precious Jesus!</a:t>
            </a:r>
          </a:p>
          <a:p>
            <a:pPr algn="l"/>
            <a:r>
              <a:rPr lang="en-US" sz="4400" b="0" i="0" dirty="0">
                <a:solidFill>
                  <a:schemeClr val="bg1"/>
                </a:solidFill>
                <a:effectLst/>
                <a:latin typeface="Catamaran" pitchFamily="2" charset="0"/>
                <a:cs typeface="Catamaran" pitchFamily="2" charset="0"/>
              </a:rPr>
              <a:t>O for grace to trust him more!</a:t>
            </a:r>
          </a:p>
        </p:txBody>
      </p:sp>
      <p:pic>
        <p:nvPicPr>
          <p:cNvPr id="2" name="Content Placeholder 9" descr="A blue text on a black background&#10;&#10;Description automatically generated">
            <a:extLst>
              <a:ext uri="{FF2B5EF4-FFF2-40B4-BE49-F238E27FC236}">
                <a16:creationId xmlns:a16="http://schemas.microsoft.com/office/drawing/2014/main" id="{B369A3AB-1886-DE18-35B0-23AA1DE9E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3552587725"/>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829D7-81FC-C763-CA69-6072F8543FCF}"/>
              </a:ext>
            </a:extLst>
          </p:cNvPr>
          <p:cNvSpPr>
            <a:spLocks noGrp="1"/>
          </p:cNvSpPr>
          <p:nvPr>
            <p:ph type="title"/>
          </p:nvPr>
        </p:nvSpPr>
        <p:spPr>
          <a:xfrm>
            <a:off x="385762" y="2066924"/>
            <a:ext cx="11201400" cy="3328988"/>
          </a:xfrm>
        </p:spPr>
        <p:txBody>
          <a:bodyPr>
            <a:normAutofit/>
          </a:bodyPr>
          <a:lstStyle/>
          <a:p>
            <a:r>
              <a:rPr lang="en-US" sz="9600" dirty="0">
                <a:solidFill>
                  <a:schemeClr val="bg1"/>
                </a:solidFill>
                <a:latin typeface="Catamaran Thin" pitchFamily="2" charset="0"/>
                <a:cs typeface="Catamaran Thin" pitchFamily="2" charset="0"/>
              </a:rPr>
              <a:t>Offering</a:t>
            </a:r>
          </a:p>
        </p:txBody>
      </p:sp>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11" name="TextBox 10">
            <a:extLst>
              <a:ext uri="{FF2B5EF4-FFF2-40B4-BE49-F238E27FC236}">
                <a16:creationId xmlns:a16="http://schemas.microsoft.com/office/drawing/2014/main" id="{07301BE4-F1E7-E7F9-830F-291FD009FC69}"/>
              </a:ext>
            </a:extLst>
          </p:cNvPr>
          <p:cNvSpPr txBox="1"/>
          <p:nvPr/>
        </p:nvSpPr>
        <p:spPr>
          <a:xfrm>
            <a:off x="452437" y="4331493"/>
            <a:ext cx="11134725" cy="923330"/>
          </a:xfrm>
          <a:prstGeom prst="rect">
            <a:avLst/>
          </a:prstGeom>
          <a:noFill/>
        </p:spPr>
        <p:txBody>
          <a:bodyPr wrap="square" rtlCol="0">
            <a:spAutoFit/>
          </a:bodyPr>
          <a:lstStyle/>
          <a:p>
            <a:r>
              <a:rPr lang="en-US" sz="5400" dirty="0">
                <a:solidFill>
                  <a:srgbClr val="00B0F0"/>
                </a:solidFill>
                <a:latin typeface="Catamaran" pitchFamily="2" charset="0"/>
                <a:cs typeface="Catamaran" pitchFamily="2" charset="0"/>
              </a:rPr>
              <a:t>Scott and Walter</a:t>
            </a:r>
          </a:p>
        </p:txBody>
      </p:sp>
      <p:pic>
        <p:nvPicPr>
          <p:cNvPr id="3" name="Content Placeholder 9" descr="A blue text on a black background&#10;&#10;Description automatically generated">
            <a:extLst>
              <a:ext uri="{FF2B5EF4-FFF2-40B4-BE49-F238E27FC236}">
                <a16:creationId xmlns:a16="http://schemas.microsoft.com/office/drawing/2014/main" id="{8571F8B4-9521-11F8-6572-635FD2669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3237285239"/>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829D7-81FC-C763-CA69-6072F8543FCF}"/>
              </a:ext>
            </a:extLst>
          </p:cNvPr>
          <p:cNvSpPr>
            <a:spLocks noGrp="1"/>
          </p:cNvSpPr>
          <p:nvPr>
            <p:ph type="title"/>
          </p:nvPr>
        </p:nvSpPr>
        <p:spPr>
          <a:xfrm>
            <a:off x="395287" y="2228849"/>
            <a:ext cx="11201400" cy="3328988"/>
          </a:xfrm>
        </p:spPr>
        <p:txBody>
          <a:bodyPr>
            <a:noAutofit/>
          </a:bodyPr>
          <a:lstStyle/>
          <a:p>
            <a:r>
              <a:rPr lang="en-US" sz="7200" dirty="0">
                <a:solidFill>
                  <a:schemeClr val="bg1"/>
                </a:solidFill>
                <a:latin typeface="Catamaran" pitchFamily="2" charset="0"/>
                <a:cs typeface="Catamaran" pitchFamily="2" charset="0"/>
              </a:rPr>
              <a:t>Just As I Am</a:t>
            </a:r>
          </a:p>
        </p:txBody>
      </p:sp>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11" name="TextBox 10">
            <a:extLst>
              <a:ext uri="{FF2B5EF4-FFF2-40B4-BE49-F238E27FC236}">
                <a16:creationId xmlns:a16="http://schemas.microsoft.com/office/drawing/2014/main" id="{07301BE4-F1E7-E7F9-830F-291FD009FC69}"/>
              </a:ext>
            </a:extLst>
          </p:cNvPr>
          <p:cNvSpPr txBox="1"/>
          <p:nvPr/>
        </p:nvSpPr>
        <p:spPr>
          <a:xfrm>
            <a:off x="395287" y="4301132"/>
            <a:ext cx="11134725" cy="923330"/>
          </a:xfrm>
          <a:prstGeom prst="rect">
            <a:avLst/>
          </a:prstGeom>
          <a:noFill/>
        </p:spPr>
        <p:txBody>
          <a:bodyPr wrap="square" rtlCol="0">
            <a:spAutoFit/>
          </a:bodyPr>
          <a:lstStyle/>
          <a:p>
            <a:r>
              <a:rPr lang="en-US" sz="5400" dirty="0">
                <a:solidFill>
                  <a:srgbClr val="00B0F0"/>
                </a:solidFill>
                <a:latin typeface="Catamaran" pitchFamily="2" charset="0"/>
                <a:cs typeface="Catamaran" pitchFamily="2" charset="0"/>
              </a:rPr>
              <a:t>in our blue hymnals</a:t>
            </a:r>
          </a:p>
        </p:txBody>
      </p:sp>
      <p:sp>
        <p:nvSpPr>
          <p:cNvPr id="3" name="TextBox 2">
            <a:extLst>
              <a:ext uri="{FF2B5EF4-FFF2-40B4-BE49-F238E27FC236}">
                <a16:creationId xmlns:a16="http://schemas.microsoft.com/office/drawing/2014/main" id="{99E85D72-F7AE-79DB-8A7C-86428E79FD98}"/>
              </a:ext>
            </a:extLst>
          </p:cNvPr>
          <p:cNvSpPr txBox="1"/>
          <p:nvPr/>
        </p:nvSpPr>
        <p:spPr>
          <a:xfrm>
            <a:off x="385762" y="291398"/>
            <a:ext cx="4872038" cy="1862048"/>
          </a:xfrm>
          <a:prstGeom prst="rect">
            <a:avLst/>
          </a:prstGeom>
          <a:noFill/>
        </p:spPr>
        <p:txBody>
          <a:bodyPr wrap="square" rtlCol="0">
            <a:spAutoFit/>
          </a:bodyPr>
          <a:lstStyle/>
          <a:p>
            <a:r>
              <a:rPr lang="en-US" sz="11500" dirty="0">
                <a:solidFill>
                  <a:srgbClr val="00B0F0"/>
                </a:solidFill>
                <a:latin typeface="Catamaran" pitchFamily="2" charset="0"/>
                <a:cs typeface="Catamaran" pitchFamily="2" charset="0"/>
              </a:rPr>
              <a:t>#124</a:t>
            </a:r>
          </a:p>
        </p:txBody>
      </p:sp>
      <p:pic>
        <p:nvPicPr>
          <p:cNvPr id="7" name="Content Placeholder 9" descr="A blue text on a black background&#10;&#10;Description automatically generated">
            <a:extLst>
              <a:ext uri="{FF2B5EF4-FFF2-40B4-BE49-F238E27FC236}">
                <a16:creationId xmlns:a16="http://schemas.microsoft.com/office/drawing/2014/main" id="{98EE9B9C-A89E-C5AA-5848-838C45672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2040013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3" name="TextBox 2">
            <a:extLst>
              <a:ext uri="{FF2B5EF4-FFF2-40B4-BE49-F238E27FC236}">
                <a16:creationId xmlns:a16="http://schemas.microsoft.com/office/drawing/2014/main" id="{99E85D72-F7AE-79DB-8A7C-86428E79FD98}"/>
              </a:ext>
            </a:extLst>
          </p:cNvPr>
          <p:cNvSpPr txBox="1"/>
          <p:nvPr/>
        </p:nvSpPr>
        <p:spPr>
          <a:xfrm>
            <a:off x="385761" y="291398"/>
            <a:ext cx="11377613"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#124 Just As I Am</a:t>
            </a:r>
          </a:p>
        </p:txBody>
      </p:sp>
      <p:pic>
        <p:nvPicPr>
          <p:cNvPr id="7" name="Content Placeholder 9" descr="A blue text on a black background&#10;&#10;Description automatically generated">
            <a:extLst>
              <a:ext uri="{FF2B5EF4-FFF2-40B4-BE49-F238E27FC236}">
                <a16:creationId xmlns:a16="http://schemas.microsoft.com/office/drawing/2014/main" id="{98EE9B9C-A89E-C5AA-5848-838C45672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9" name="TextBox 8">
            <a:extLst>
              <a:ext uri="{FF2B5EF4-FFF2-40B4-BE49-F238E27FC236}">
                <a16:creationId xmlns:a16="http://schemas.microsoft.com/office/drawing/2014/main" id="{D32CFFBC-5447-F2BF-A734-D043C5280C8D}"/>
              </a:ext>
            </a:extLst>
          </p:cNvPr>
          <p:cNvSpPr txBox="1"/>
          <p:nvPr/>
        </p:nvSpPr>
        <p:spPr>
          <a:xfrm>
            <a:off x="385761" y="1163321"/>
            <a:ext cx="11225668" cy="3046988"/>
          </a:xfrm>
          <a:prstGeom prst="rect">
            <a:avLst/>
          </a:prstGeom>
          <a:noFill/>
        </p:spPr>
        <p:txBody>
          <a:bodyPr wrap="square">
            <a:spAutoFit/>
          </a:bodyPr>
          <a:lstStyle/>
          <a:p>
            <a:r>
              <a:rPr lang="en-US" sz="4800" b="0" i="0" dirty="0">
                <a:solidFill>
                  <a:schemeClr val="bg1"/>
                </a:solidFill>
                <a:effectLst/>
                <a:latin typeface="Catamaran" pitchFamily="2" charset="0"/>
                <a:cs typeface="Catamaran" pitchFamily="2" charset="0"/>
              </a:rPr>
              <a:t>Just as I am, without one plea,</a:t>
            </a:r>
          </a:p>
          <a:p>
            <a:r>
              <a:rPr lang="en-US" sz="4800" b="0" i="0" dirty="0">
                <a:solidFill>
                  <a:schemeClr val="bg1"/>
                </a:solidFill>
                <a:effectLst/>
                <a:latin typeface="Catamaran" pitchFamily="2" charset="0"/>
                <a:cs typeface="Catamaran" pitchFamily="2" charset="0"/>
              </a:rPr>
              <a:t>but that thy blood was shed for me,</a:t>
            </a:r>
          </a:p>
          <a:p>
            <a:r>
              <a:rPr lang="en-US" sz="4800" b="0" i="0" dirty="0">
                <a:solidFill>
                  <a:schemeClr val="bg1"/>
                </a:solidFill>
                <a:effectLst/>
                <a:latin typeface="Catamaran" pitchFamily="2" charset="0"/>
                <a:cs typeface="Catamaran" pitchFamily="2" charset="0"/>
              </a:rPr>
              <a:t>and that thou </a:t>
            </a:r>
            <a:r>
              <a:rPr lang="en-US" sz="4800" b="0" i="0" dirty="0" err="1">
                <a:solidFill>
                  <a:schemeClr val="bg1"/>
                </a:solidFill>
                <a:effectLst/>
                <a:latin typeface="Catamaran" pitchFamily="2" charset="0"/>
                <a:cs typeface="Catamaran" pitchFamily="2" charset="0"/>
              </a:rPr>
              <a:t>bidd'st</a:t>
            </a:r>
            <a:r>
              <a:rPr lang="en-US" sz="4800" b="0" i="0" dirty="0">
                <a:solidFill>
                  <a:schemeClr val="bg1"/>
                </a:solidFill>
                <a:effectLst/>
                <a:latin typeface="Catamaran" pitchFamily="2" charset="0"/>
                <a:cs typeface="Catamaran" pitchFamily="2" charset="0"/>
              </a:rPr>
              <a:t> me come to thee,</a:t>
            </a:r>
          </a:p>
          <a:p>
            <a:r>
              <a:rPr lang="en-US" sz="4800" b="0" i="0" dirty="0">
                <a:solidFill>
                  <a:schemeClr val="bg1"/>
                </a:solidFill>
                <a:effectLst/>
                <a:latin typeface="Catamaran" pitchFamily="2" charset="0"/>
                <a:cs typeface="Catamaran" pitchFamily="2" charset="0"/>
              </a:rPr>
              <a:t>O Lamb of God, I come, I come.</a:t>
            </a:r>
            <a:endParaRPr lang="en-US" sz="4800" dirty="0">
              <a:solidFill>
                <a:schemeClr val="bg1"/>
              </a:solidFill>
              <a:latin typeface="Catamaran" pitchFamily="2" charset="0"/>
              <a:cs typeface="Catamaran" pitchFamily="2" charset="0"/>
            </a:endParaRPr>
          </a:p>
        </p:txBody>
      </p:sp>
    </p:spTree>
    <p:extLst>
      <p:ext uri="{BB962C8B-B14F-4D97-AF65-F5344CB8AC3E}">
        <p14:creationId xmlns:p14="http://schemas.microsoft.com/office/powerpoint/2010/main" val="1306102174"/>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829D7-81FC-C763-CA69-6072F8543FCF}"/>
              </a:ext>
            </a:extLst>
          </p:cNvPr>
          <p:cNvSpPr>
            <a:spLocks noGrp="1"/>
          </p:cNvSpPr>
          <p:nvPr>
            <p:ph type="title"/>
          </p:nvPr>
        </p:nvSpPr>
        <p:spPr>
          <a:xfrm>
            <a:off x="495300" y="1577378"/>
            <a:ext cx="11201400" cy="3328988"/>
          </a:xfrm>
        </p:spPr>
        <p:txBody>
          <a:bodyPr>
            <a:noAutofit/>
          </a:bodyPr>
          <a:lstStyle/>
          <a:p>
            <a:r>
              <a:rPr lang="en-US" sz="9600" dirty="0">
                <a:solidFill>
                  <a:schemeClr val="bg1"/>
                </a:solidFill>
                <a:latin typeface="Catamaran Thin" pitchFamily="2" charset="0"/>
                <a:cs typeface="Catamaran Thin" pitchFamily="2" charset="0"/>
              </a:rPr>
              <a:t>Good Morning</a:t>
            </a:r>
          </a:p>
        </p:txBody>
      </p:sp>
      <p:sp>
        <p:nvSpPr>
          <p:cNvPr id="11" name="TextBox 10">
            <a:extLst>
              <a:ext uri="{FF2B5EF4-FFF2-40B4-BE49-F238E27FC236}">
                <a16:creationId xmlns:a16="http://schemas.microsoft.com/office/drawing/2014/main" id="{07301BE4-F1E7-E7F9-830F-291FD009FC69}"/>
              </a:ext>
            </a:extLst>
          </p:cNvPr>
          <p:cNvSpPr txBox="1"/>
          <p:nvPr/>
        </p:nvSpPr>
        <p:spPr>
          <a:xfrm>
            <a:off x="476250" y="3706460"/>
            <a:ext cx="11134725" cy="923330"/>
          </a:xfrm>
          <a:prstGeom prst="rect">
            <a:avLst/>
          </a:prstGeom>
          <a:noFill/>
        </p:spPr>
        <p:txBody>
          <a:bodyPr wrap="square" rtlCol="0">
            <a:spAutoFit/>
          </a:bodyPr>
          <a:lstStyle/>
          <a:p>
            <a:r>
              <a:rPr lang="en-US" sz="5400" dirty="0">
                <a:solidFill>
                  <a:srgbClr val="00B0F0"/>
                </a:solidFill>
                <a:latin typeface="Catamaran" pitchFamily="2" charset="0"/>
                <a:cs typeface="Catamaran" pitchFamily="2" charset="0"/>
              </a:rPr>
              <a:t>Welcome to Abner Baptist Church</a:t>
            </a:r>
          </a:p>
        </p:txBody>
      </p:sp>
      <p:sp>
        <p:nvSpPr>
          <p:cNvPr id="3" name="Date Placeholder 3">
            <a:extLst>
              <a:ext uri="{FF2B5EF4-FFF2-40B4-BE49-F238E27FC236}">
                <a16:creationId xmlns:a16="http://schemas.microsoft.com/office/drawing/2014/main" id="{B232084F-C2D3-03EB-3248-B2E5BB599EAC}"/>
              </a:ext>
            </a:extLst>
          </p:cNvPr>
          <p:cNvSpPr>
            <a:spLocks noGrp="1"/>
          </p:cNvSpPr>
          <p:nvPr>
            <p:ph type="dt" sz="half" idx="10"/>
          </p:nvPr>
        </p:nvSpPr>
        <p:spPr>
          <a:xfrm>
            <a:off x="476250" y="6344444"/>
            <a:ext cx="2743200" cy="365125"/>
          </a:xfrm>
        </p:spPr>
        <p:txBody>
          <a:bodyPr vert="horz" lIns="91440" tIns="45720" rIns="91440" bIns="45720" rtlCol="0" anchor="ctr">
            <a:normAutofit/>
          </a:bodyPr>
          <a:lstStyle/>
          <a:p>
            <a:pPr>
              <a:spcAft>
                <a:spcPts val="600"/>
              </a:spcAft>
            </a:pPr>
            <a:fld id="{AF099179-74F1-4981-9B1A-1569C859BD22}" type="datetime2">
              <a:rPr lang="en-US" smtClean="0">
                <a:solidFill>
                  <a:schemeClr val="bg1"/>
                </a:solidFill>
              </a:rPr>
              <a:pPr>
                <a:spcAft>
                  <a:spcPts val="600"/>
                </a:spcAft>
              </a:pPr>
              <a:t>Sunday, January 14, 2024</a:t>
            </a:fld>
            <a:endParaRPr lang="en-US" dirty="0">
              <a:solidFill>
                <a:schemeClr val="bg1"/>
              </a:solidFill>
            </a:endParaRPr>
          </a:p>
        </p:txBody>
      </p:sp>
      <p:pic>
        <p:nvPicPr>
          <p:cNvPr id="9" name="Content Placeholder 9" descr="A blue text on a black background&#10;&#10;Description automatically generated">
            <a:extLst>
              <a:ext uri="{FF2B5EF4-FFF2-40B4-BE49-F238E27FC236}">
                <a16:creationId xmlns:a16="http://schemas.microsoft.com/office/drawing/2014/main" id="{64940613-BF90-7F40-1142-B3E1B361C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86351589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pic>
        <p:nvPicPr>
          <p:cNvPr id="7" name="Content Placeholder 9" descr="A blue text on a black background&#10;&#10;Description automatically generated">
            <a:extLst>
              <a:ext uri="{FF2B5EF4-FFF2-40B4-BE49-F238E27FC236}">
                <a16:creationId xmlns:a16="http://schemas.microsoft.com/office/drawing/2014/main" id="{98EE9B9C-A89E-C5AA-5848-838C45672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9" name="TextBox 8">
            <a:extLst>
              <a:ext uri="{FF2B5EF4-FFF2-40B4-BE49-F238E27FC236}">
                <a16:creationId xmlns:a16="http://schemas.microsoft.com/office/drawing/2014/main" id="{D32CFFBC-5447-F2BF-A734-D043C5280C8D}"/>
              </a:ext>
            </a:extLst>
          </p:cNvPr>
          <p:cNvSpPr txBox="1"/>
          <p:nvPr/>
        </p:nvSpPr>
        <p:spPr>
          <a:xfrm>
            <a:off x="385761" y="1115796"/>
            <a:ext cx="11225668" cy="3046988"/>
          </a:xfrm>
          <a:prstGeom prst="rect">
            <a:avLst/>
          </a:prstGeom>
          <a:noFill/>
        </p:spPr>
        <p:txBody>
          <a:bodyPr wrap="square">
            <a:spAutoFit/>
          </a:bodyPr>
          <a:lstStyle/>
          <a:p>
            <a:r>
              <a:rPr lang="en-US" sz="4800" b="0" i="0" dirty="0">
                <a:solidFill>
                  <a:schemeClr val="bg1"/>
                </a:solidFill>
                <a:effectLst/>
                <a:latin typeface="Catamaran" pitchFamily="2" charset="0"/>
                <a:cs typeface="Catamaran" pitchFamily="2" charset="0"/>
              </a:rPr>
              <a:t>Just as I am, and waiting not</a:t>
            </a:r>
          </a:p>
          <a:p>
            <a:r>
              <a:rPr lang="en-US" sz="4800" b="0" i="0" dirty="0">
                <a:solidFill>
                  <a:schemeClr val="bg1"/>
                </a:solidFill>
                <a:effectLst/>
                <a:latin typeface="Catamaran" pitchFamily="2" charset="0"/>
                <a:cs typeface="Catamaran" pitchFamily="2" charset="0"/>
              </a:rPr>
              <a:t>to rid my soul of one dark blot,</a:t>
            </a:r>
          </a:p>
          <a:p>
            <a:r>
              <a:rPr lang="en-US" sz="4800" b="0" i="0" dirty="0">
                <a:solidFill>
                  <a:schemeClr val="bg1"/>
                </a:solidFill>
                <a:effectLst/>
                <a:latin typeface="Catamaran" pitchFamily="2" charset="0"/>
                <a:cs typeface="Catamaran" pitchFamily="2" charset="0"/>
              </a:rPr>
              <a:t>to thee, whose blood can cleanse each spot,</a:t>
            </a:r>
          </a:p>
          <a:p>
            <a:r>
              <a:rPr lang="en-US" sz="4800" b="0" i="0" dirty="0">
                <a:solidFill>
                  <a:schemeClr val="bg1"/>
                </a:solidFill>
                <a:effectLst/>
                <a:latin typeface="Catamaran" pitchFamily="2" charset="0"/>
                <a:cs typeface="Catamaran" pitchFamily="2" charset="0"/>
              </a:rPr>
              <a:t>O Lamb of God, I come, I come.</a:t>
            </a:r>
            <a:endParaRPr lang="en-US" sz="4800" dirty="0">
              <a:solidFill>
                <a:schemeClr val="bg1"/>
              </a:solidFill>
              <a:latin typeface="Catamaran" pitchFamily="2" charset="0"/>
              <a:cs typeface="Catamaran" pitchFamily="2" charset="0"/>
            </a:endParaRPr>
          </a:p>
        </p:txBody>
      </p:sp>
      <p:sp>
        <p:nvSpPr>
          <p:cNvPr id="2" name="TextBox 1">
            <a:extLst>
              <a:ext uri="{FF2B5EF4-FFF2-40B4-BE49-F238E27FC236}">
                <a16:creationId xmlns:a16="http://schemas.microsoft.com/office/drawing/2014/main" id="{85CC516C-8780-BFF4-FD7F-1FDBC1E38DB5}"/>
              </a:ext>
            </a:extLst>
          </p:cNvPr>
          <p:cNvSpPr txBox="1"/>
          <p:nvPr/>
        </p:nvSpPr>
        <p:spPr>
          <a:xfrm>
            <a:off x="385761" y="291398"/>
            <a:ext cx="11377613"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#124 Just As I Am</a:t>
            </a:r>
          </a:p>
        </p:txBody>
      </p:sp>
    </p:spTree>
    <p:extLst>
      <p:ext uri="{BB962C8B-B14F-4D97-AF65-F5344CB8AC3E}">
        <p14:creationId xmlns:p14="http://schemas.microsoft.com/office/powerpoint/2010/main" val="366700821"/>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pic>
        <p:nvPicPr>
          <p:cNvPr id="7" name="Content Placeholder 9" descr="A blue text on a black background&#10;&#10;Description automatically generated">
            <a:extLst>
              <a:ext uri="{FF2B5EF4-FFF2-40B4-BE49-F238E27FC236}">
                <a16:creationId xmlns:a16="http://schemas.microsoft.com/office/drawing/2014/main" id="{98EE9B9C-A89E-C5AA-5848-838C45672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9" name="TextBox 8">
            <a:extLst>
              <a:ext uri="{FF2B5EF4-FFF2-40B4-BE49-F238E27FC236}">
                <a16:creationId xmlns:a16="http://schemas.microsoft.com/office/drawing/2014/main" id="{D32CFFBC-5447-F2BF-A734-D043C5280C8D}"/>
              </a:ext>
            </a:extLst>
          </p:cNvPr>
          <p:cNvSpPr txBox="1"/>
          <p:nvPr/>
        </p:nvSpPr>
        <p:spPr>
          <a:xfrm>
            <a:off x="385761" y="999284"/>
            <a:ext cx="11501439" cy="3046988"/>
          </a:xfrm>
          <a:prstGeom prst="rect">
            <a:avLst/>
          </a:prstGeom>
          <a:noFill/>
        </p:spPr>
        <p:txBody>
          <a:bodyPr wrap="square">
            <a:spAutoFit/>
          </a:bodyPr>
          <a:lstStyle/>
          <a:p>
            <a:r>
              <a:rPr lang="en-US" sz="4800" b="0" i="0" dirty="0">
                <a:solidFill>
                  <a:schemeClr val="bg1"/>
                </a:solidFill>
                <a:effectLst/>
                <a:latin typeface="Catamaran" pitchFamily="2" charset="0"/>
                <a:cs typeface="Catamaran" pitchFamily="2" charset="0"/>
              </a:rPr>
              <a:t>Just as I am, though tossed about</a:t>
            </a:r>
          </a:p>
          <a:p>
            <a:r>
              <a:rPr lang="en-US" sz="4800" b="0" i="0" dirty="0">
                <a:solidFill>
                  <a:schemeClr val="bg1"/>
                </a:solidFill>
                <a:effectLst/>
                <a:latin typeface="Catamaran" pitchFamily="2" charset="0"/>
                <a:cs typeface="Catamaran" pitchFamily="2" charset="0"/>
              </a:rPr>
              <a:t>with many a conflict, many a doubt,</a:t>
            </a:r>
          </a:p>
          <a:p>
            <a:r>
              <a:rPr lang="en-US" sz="4800" b="0" i="0" dirty="0" err="1">
                <a:solidFill>
                  <a:schemeClr val="bg1"/>
                </a:solidFill>
                <a:effectLst/>
                <a:latin typeface="Catamaran" pitchFamily="2" charset="0"/>
                <a:cs typeface="Catamaran" pitchFamily="2" charset="0"/>
              </a:rPr>
              <a:t>fightings</a:t>
            </a:r>
            <a:r>
              <a:rPr lang="en-US" sz="4800" b="0" i="0" dirty="0">
                <a:solidFill>
                  <a:schemeClr val="bg1"/>
                </a:solidFill>
                <a:effectLst/>
                <a:latin typeface="Catamaran" pitchFamily="2" charset="0"/>
                <a:cs typeface="Catamaran" pitchFamily="2" charset="0"/>
              </a:rPr>
              <a:t> and fears within, without,</a:t>
            </a:r>
          </a:p>
          <a:p>
            <a:r>
              <a:rPr lang="en-US" sz="4800" b="0" i="0" dirty="0">
                <a:solidFill>
                  <a:schemeClr val="bg1"/>
                </a:solidFill>
                <a:effectLst/>
                <a:latin typeface="Catamaran" pitchFamily="2" charset="0"/>
                <a:cs typeface="Catamaran" pitchFamily="2" charset="0"/>
              </a:rPr>
              <a:t>O Lamb of God, I come, I come.</a:t>
            </a:r>
          </a:p>
        </p:txBody>
      </p:sp>
      <p:sp>
        <p:nvSpPr>
          <p:cNvPr id="2" name="TextBox 1">
            <a:extLst>
              <a:ext uri="{FF2B5EF4-FFF2-40B4-BE49-F238E27FC236}">
                <a16:creationId xmlns:a16="http://schemas.microsoft.com/office/drawing/2014/main" id="{E63676AC-2DAE-94C8-E7CE-4794C43F1A6C}"/>
              </a:ext>
            </a:extLst>
          </p:cNvPr>
          <p:cNvSpPr txBox="1"/>
          <p:nvPr/>
        </p:nvSpPr>
        <p:spPr>
          <a:xfrm>
            <a:off x="385761" y="291398"/>
            <a:ext cx="11377613"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#124 Just As I Am</a:t>
            </a:r>
          </a:p>
        </p:txBody>
      </p:sp>
    </p:spTree>
    <p:extLst>
      <p:ext uri="{BB962C8B-B14F-4D97-AF65-F5344CB8AC3E}">
        <p14:creationId xmlns:p14="http://schemas.microsoft.com/office/powerpoint/2010/main" val="2483206279"/>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pic>
        <p:nvPicPr>
          <p:cNvPr id="7" name="Content Placeholder 9" descr="A blue text on a black background&#10;&#10;Description automatically generated">
            <a:extLst>
              <a:ext uri="{FF2B5EF4-FFF2-40B4-BE49-F238E27FC236}">
                <a16:creationId xmlns:a16="http://schemas.microsoft.com/office/drawing/2014/main" id="{98EE9B9C-A89E-C5AA-5848-838C45672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9" name="TextBox 8">
            <a:extLst>
              <a:ext uri="{FF2B5EF4-FFF2-40B4-BE49-F238E27FC236}">
                <a16:creationId xmlns:a16="http://schemas.microsoft.com/office/drawing/2014/main" id="{D32CFFBC-5447-F2BF-A734-D043C5280C8D}"/>
              </a:ext>
            </a:extLst>
          </p:cNvPr>
          <p:cNvSpPr txBox="1"/>
          <p:nvPr/>
        </p:nvSpPr>
        <p:spPr>
          <a:xfrm>
            <a:off x="385761" y="1115796"/>
            <a:ext cx="11225668" cy="3046988"/>
          </a:xfrm>
          <a:prstGeom prst="rect">
            <a:avLst/>
          </a:prstGeom>
          <a:noFill/>
        </p:spPr>
        <p:txBody>
          <a:bodyPr wrap="square">
            <a:spAutoFit/>
          </a:bodyPr>
          <a:lstStyle/>
          <a:p>
            <a:r>
              <a:rPr lang="en-US" sz="4800" b="0" i="0" dirty="0">
                <a:solidFill>
                  <a:schemeClr val="bg1"/>
                </a:solidFill>
                <a:effectLst/>
                <a:latin typeface="Catamaran" pitchFamily="2" charset="0"/>
                <a:cs typeface="Catamaran" pitchFamily="2" charset="0"/>
              </a:rPr>
              <a:t>Just as I am, thou wilt receive,</a:t>
            </a:r>
          </a:p>
          <a:p>
            <a:r>
              <a:rPr lang="en-US" sz="4800" b="0" i="0" dirty="0">
                <a:solidFill>
                  <a:schemeClr val="bg1"/>
                </a:solidFill>
                <a:effectLst/>
                <a:latin typeface="Catamaran" pitchFamily="2" charset="0"/>
                <a:cs typeface="Catamaran" pitchFamily="2" charset="0"/>
              </a:rPr>
              <a:t>wilt welcome, pardon, cleanse, relieve;</a:t>
            </a:r>
          </a:p>
          <a:p>
            <a:r>
              <a:rPr lang="en-US" sz="4800" b="0" i="0" dirty="0">
                <a:solidFill>
                  <a:schemeClr val="bg1"/>
                </a:solidFill>
                <a:effectLst/>
                <a:latin typeface="Catamaran" pitchFamily="2" charset="0"/>
                <a:cs typeface="Catamaran" pitchFamily="2" charset="0"/>
              </a:rPr>
              <a:t>because thy promise I believe,</a:t>
            </a:r>
          </a:p>
          <a:p>
            <a:r>
              <a:rPr lang="en-US" sz="4800" b="0" i="0" dirty="0">
                <a:solidFill>
                  <a:schemeClr val="bg1"/>
                </a:solidFill>
                <a:effectLst/>
                <a:latin typeface="Catamaran" pitchFamily="2" charset="0"/>
                <a:cs typeface="Catamaran" pitchFamily="2" charset="0"/>
              </a:rPr>
              <a:t>O Lamb of God, I come, I come.</a:t>
            </a:r>
            <a:endParaRPr lang="en-US" sz="4800" dirty="0">
              <a:solidFill>
                <a:schemeClr val="bg1"/>
              </a:solidFill>
              <a:latin typeface="Catamaran" pitchFamily="2" charset="0"/>
              <a:cs typeface="Catamaran" pitchFamily="2" charset="0"/>
            </a:endParaRPr>
          </a:p>
        </p:txBody>
      </p:sp>
      <p:sp>
        <p:nvSpPr>
          <p:cNvPr id="2" name="TextBox 1">
            <a:extLst>
              <a:ext uri="{FF2B5EF4-FFF2-40B4-BE49-F238E27FC236}">
                <a16:creationId xmlns:a16="http://schemas.microsoft.com/office/drawing/2014/main" id="{85CC516C-8780-BFF4-FD7F-1FDBC1E38DB5}"/>
              </a:ext>
            </a:extLst>
          </p:cNvPr>
          <p:cNvSpPr txBox="1"/>
          <p:nvPr/>
        </p:nvSpPr>
        <p:spPr>
          <a:xfrm>
            <a:off x="385761" y="291398"/>
            <a:ext cx="11377613"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#124 Just As I Am</a:t>
            </a:r>
          </a:p>
        </p:txBody>
      </p:sp>
    </p:spTree>
    <p:extLst>
      <p:ext uri="{BB962C8B-B14F-4D97-AF65-F5344CB8AC3E}">
        <p14:creationId xmlns:p14="http://schemas.microsoft.com/office/powerpoint/2010/main" val="1956745337"/>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829D7-81FC-C763-CA69-6072F8543FCF}"/>
              </a:ext>
            </a:extLst>
          </p:cNvPr>
          <p:cNvSpPr>
            <a:spLocks noGrp="1"/>
          </p:cNvSpPr>
          <p:nvPr>
            <p:ph type="title"/>
          </p:nvPr>
        </p:nvSpPr>
        <p:spPr>
          <a:xfrm>
            <a:off x="385762" y="1764506"/>
            <a:ext cx="11201400" cy="3328988"/>
          </a:xfrm>
        </p:spPr>
        <p:txBody>
          <a:bodyPr>
            <a:noAutofit/>
          </a:bodyPr>
          <a:lstStyle/>
          <a:p>
            <a:r>
              <a:rPr lang="en-US" sz="9600" dirty="0">
                <a:solidFill>
                  <a:schemeClr val="bg1"/>
                </a:solidFill>
                <a:effectLst/>
                <a:latin typeface="Catamaran Thin" pitchFamily="2" charset="0"/>
                <a:ea typeface="Calibri" panose="020F0502020204030204" pitchFamily="34" charset="0"/>
                <a:cs typeface="Catamaran Thin" pitchFamily="2" charset="0"/>
              </a:rPr>
              <a:t>Prayer for today’s message</a:t>
            </a:r>
            <a:endParaRPr lang="en-US" sz="192900" dirty="0">
              <a:solidFill>
                <a:schemeClr val="bg1"/>
              </a:solidFill>
              <a:latin typeface="Catamaran Thin" pitchFamily="2" charset="0"/>
              <a:cs typeface="Catamaran Thin" pitchFamily="2" charset="0"/>
            </a:endParaRPr>
          </a:p>
        </p:txBody>
      </p:sp>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tamaran" pitchFamily="2" charset="0"/>
                <a:cs typeface="Catamaran" pitchFamily="2" charset="0"/>
              </a:rPr>
              <a:t>Today’s Message</a:t>
            </a:r>
          </a:p>
        </p:txBody>
      </p:sp>
      <p:pic>
        <p:nvPicPr>
          <p:cNvPr id="8" name="Content Placeholder 9" descr="A blue text on a black background&#10;&#10;Description automatically generated">
            <a:extLst>
              <a:ext uri="{FF2B5EF4-FFF2-40B4-BE49-F238E27FC236}">
                <a16:creationId xmlns:a16="http://schemas.microsoft.com/office/drawing/2014/main" id="{48269177-D9E2-C270-F022-00D3831C6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174612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829D7-81FC-C763-CA69-6072F8543FCF}"/>
              </a:ext>
            </a:extLst>
          </p:cNvPr>
          <p:cNvSpPr>
            <a:spLocks noGrp="1"/>
          </p:cNvSpPr>
          <p:nvPr>
            <p:ph type="title"/>
          </p:nvPr>
        </p:nvSpPr>
        <p:spPr>
          <a:xfrm>
            <a:off x="385762" y="2057994"/>
            <a:ext cx="9789370" cy="3328988"/>
          </a:xfrm>
        </p:spPr>
        <p:txBody>
          <a:bodyPr>
            <a:noAutofit/>
          </a:bodyPr>
          <a:lstStyle/>
          <a:p>
            <a:r>
              <a:rPr lang="en-US" sz="9600" dirty="0">
                <a:solidFill>
                  <a:schemeClr val="bg1"/>
                </a:solidFill>
                <a:effectLst/>
                <a:latin typeface="Catamaran Thin" pitchFamily="2" charset="0"/>
                <a:ea typeface="Calibri" panose="020F0502020204030204" pitchFamily="34" charset="0"/>
                <a:cs typeface="Catamaran Thin" pitchFamily="2" charset="0"/>
              </a:rPr>
              <a:t>A Vision Begins With A </a:t>
            </a:r>
            <a:r>
              <a:rPr lang="en-US" sz="9600" dirty="0">
                <a:solidFill>
                  <a:schemeClr val="bg1"/>
                </a:solidFill>
                <a:effectLst/>
                <a:latin typeface="Catamaran SemiBold" pitchFamily="2" charset="0"/>
                <a:ea typeface="Calibri" panose="020F0502020204030204" pitchFamily="34" charset="0"/>
                <a:cs typeface="Catamaran SemiBold" pitchFamily="2" charset="0"/>
              </a:rPr>
              <a:t>Prayer.</a:t>
            </a:r>
            <a:endParaRPr lang="en-US" sz="400000" dirty="0">
              <a:solidFill>
                <a:schemeClr val="bg1"/>
              </a:solidFill>
              <a:latin typeface="Catamaran SemiBold" pitchFamily="2" charset="0"/>
              <a:cs typeface="Catamaran SemiBold" pitchFamily="2" charset="0"/>
            </a:endParaRPr>
          </a:p>
        </p:txBody>
      </p:sp>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11" name="TextBox 10">
            <a:extLst>
              <a:ext uri="{FF2B5EF4-FFF2-40B4-BE49-F238E27FC236}">
                <a16:creationId xmlns:a16="http://schemas.microsoft.com/office/drawing/2014/main" id="{07301BE4-F1E7-E7F9-830F-291FD009FC69}"/>
              </a:ext>
            </a:extLst>
          </p:cNvPr>
          <p:cNvSpPr txBox="1"/>
          <p:nvPr/>
        </p:nvSpPr>
        <p:spPr>
          <a:xfrm>
            <a:off x="452437" y="5386982"/>
            <a:ext cx="11134725" cy="923330"/>
          </a:xfrm>
          <a:prstGeom prst="rect">
            <a:avLst/>
          </a:prstGeom>
          <a:noFill/>
        </p:spPr>
        <p:txBody>
          <a:bodyPr wrap="square" rtlCol="0">
            <a:spAutoFit/>
          </a:bodyPr>
          <a:lstStyle/>
          <a:p>
            <a:r>
              <a:rPr lang="en-US" sz="5400" dirty="0">
                <a:solidFill>
                  <a:srgbClr val="00B0F0"/>
                </a:solidFill>
                <a:latin typeface="Catamaran" pitchFamily="2" charset="0"/>
                <a:cs typeface="Catamaran" pitchFamily="2" charset="0"/>
              </a:rPr>
              <a:t>Brother Dale Brand</a:t>
            </a: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tamaran" pitchFamily="2" charset="0"/>
                <a:cs typeface="Catamaran" pitchFamily="2" charset="0"/>
              </a:rPr>
              <a:t>Today’s Message</a:t>
            </a:r>
          </a:p>
        </p:txBody>
      </p:sp>
      <p:pic>
        <p:nvPicPr>
          <p:cNvPr id="13" name="Picture 12" descr="A person in a suit and tie&#10;&#10;Description automatically generated">
            <a:extLst>
              <a:ext uri="{FF2B5EF4-FFF2-40B4-BE49-F238E27FC236}">
                <a16:creationId xmlns:a16="http://schemas.microsoft.com/office/drawing/2014/main" id="{01E8E084-57DE-2913-ED64-4004BDFF18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4518" y="1284048"/>
            <a:ext cx="3936394" cy="5573951"/>
          </a:xfrm>
          <a:prstGeom prst="rect">
            <a:avLst/>
          </a:prstGeom>
        </p:spPr>
      </p:pic>
      <p:pic>
        <p:nvPicPr>
          <p:cNvPr id="7" name="Content Placeholder 9" descr="A blue text on a black background&#10;&#10;Description automatically generated">
            <a:extLst>
              <a:ext uri="{FF2B5EF4-FFF2-40B4-BE49-F238E27FC236}">
                <a16:creationId xmlns:a16="http://schemas.microsoft.com/office/drawing/2014/main" id="{78E48E5D-34C3-1972-1FC4-532459DA4D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15090592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tamaran" pitchFamily="2" charset="0"/>
                <a:cs typeface="Catamaran" pitchFamily="2" charset="0"/>
              </a:rPr>
              <a:t>Today’s Message</a:t>
            </a:r>
          </a:p>
        </p:txBody>
      </p:sp>
      <p:sp>
        <p:nvSpPr>
          <p:cNvPr id="8" name="TextBox 7">
            <a:extLst>
              <a:ext uri="{FF2B5EF4-FFF2-40B4-BE49-F238E27FC236}">
                <a16:creationId xmlns:a16="http://schemas.microsoft.com/office/drawing/2014/main" id="{89D24AB0-072E-60F9-CF1B-95B3CA4486AA}"/>
              </a:ext>
            </a:extLst>
          </p:cNvPr>
          <p:cNvSpPr txBox="1"/>
          <p:nvPr/>
        </p:nvSpPr>
        <p:spPr>
          <a:xfrm>
            <a:off x="504825" y="1211884"/>
            <a:ext cx="10982325" cy="5016758"/>
          </a:xfrm>
          <a:prstGeom prst="rect">
            <a:avLst/>
          </a:prstGeom>
          <a:noFill/>
        </p:spPr>
        <p:txBody>
          <a:bodyPr wrap="square">
            <a:spAutoFit/>
          </a:bodyPr>
          <a:lstStyle/>
          <a:p>
            <a:pPr marL="0" marR="0"/>
            <a:r>
              <a:rPr lang="en-US" sz="3200" dirty="0">
                <a:solidFill>
                  <a:srgbClr val="00B0F0"/>
                </a:solidFill>
                <a:effectLst/>
                <a:latin typeface="Catamaran" pitchFamily="2" charset="0"/>
                <a:ea typeface="Calibri" panose="020F0502020204030204" pitchFamily="34" charset="0"/>
                <a:cs typeface="Catamaran" pitchFamily="2" charset="0"/>
              </a:rPr>
              <a:t>Nehemiah 1: 1-3</a:t>
            </a:r>
          </a:p>
          <a:p>
            <a:pPr algn="l"/>
            <a:r>
              <a:rPr lang="en-US" sz="3200" b="1" i="0" dirty="0">
                <a:solidFill>
                  <a:schemeClr val="bg1"/>
                </a:solidFill>
                <a:effectLst/>
                <a:latin typeface="system-ui"/>
              </a:rPr>
              <a:t>1 </a:t>
            </a:r>
            <a:r>
              <a:rPr lang="en-US" sz="3200" b="0" i="0" dirty="0">
                <a:solidFill>
                  <a:schemeClr val="bg1"/>
                </a:solidFill>
                <a:effectLst/>
                <a:latin typeface="system-ui"/>
              </a:rPr>
              <a:t>The words of Nehemiah son of </a:t>
            </a:r>
            <a:r>
              <a:rPr lang="en-US" sz="3200" b="0" i="0" dirty="0" err="1">
                <a:solidFill>
                  <a:schemeClr val="bg1"/>
                </a:solidFill>
                <a:effectLst/>
                <a:latin typeface="system-ui"/>
              </a:rPr>
              <a:t>Hakaliah</a:t>
            </a:r>
            <a:r>
              <a:rPr lang="en-US" sz="3200" b="0" i="0" dirty="0">
                <a:solidFill>
                  <a:schemeClr val="bg1"/>
                </a:solidFill>
                <a:effectLst/>
                <a:latin typeface="system-ui"/>
              </a:rPr>
              <a:t>:</a:t>
            </a:r>
          </a:p>
          <a:p>
            <a:pPr algn="l"/>
            <a:r>
              <a:rPr lang="en-US" sz="3200" b="0" i="0" dirty="0">
                <a:solidFill>
                  <a:schemeClr val="bg1"/>
                </a:solidFill>
                <a:effectLst/>
                <a:latin typeface="system-ui"/>
              </a:rPr>
              <a:t>In the month of Kislev in the twentieth year, while I was in the citadel of Susa, </a:t>
            </a:r>
            <a:r>
              <a:rPr lang="en-US" sz="3200" b="1" i="0" baseline="30000" dirty="0">
                <a:solidFill>
                  <a:schemeClr val="bg1"/>
                </a:solidFill>
                <a:effectLst/>
                <a:latin typeface="system-ui"/>
              </a:rPr>
              <a:t>2 </a:t>
            </a:r>
            <a:r>
              <a:rPr lang="en-US" sz="3200" b="0" i="0" dirty="0" err="1">
                <a:solidFill>
                  <a:schemeClr val="bg1"/>
                </a:solidFill>
                <a:effectLst/>
                <a:latin typeface="system-ui"/>
              </a:rPr>
              <a:t>Hanani</a:t>
            </a:r>
            <a:r>
              <a:rPr lang="en-US" sz="3200" b="0" i="0" dirty="0">
                <a:solidFill>
                  <a:schemeClr val="bg1"/>
                </a:solidFill>
                <a:effectLst/>
                <a:latin typeface="system-ui"/>
              </a:rPr>
              <a:t>, one of my brothers, came from Judah with some other men, and I questioned them about the Jewish remnant that had survived the exile, and also about Jerusalem.</a:t>
            </a:r>
          </a:p>
          <a:p>
            <a:pPr algn="l"/>
            <a:r>
              <a:rPr lang="en-US" sz="3200" b="1" i="0" baseline="30000" dirty="0">
                <a:solidFill>
                  <a:schemeClr val="bg1"/>
                </a:solidFill>
                <a:effectLst/>
                <a:latin typeface="system-ui"/>
              </a:rPr>
              <a:t>3 </a:t>
            </a:r>
            <a:r>
              <a:rPr lang="en-US" sz="3200" b="0" i="0" dirty="0">
                <a:solidFill>
                  <a:schemeClr val="bg1"/>
                </a:solidFill>
                <a:effectLst/>
                <a:latin typeface="system-ui"/>
              </a:rPr>
              <a:t>They said to me, “Those who survived the exile and are back in the province are in great trouble and disgrace. The wall of Jerusalem is broken down, and its gates have been burned with fire.”</a:t>
            </a:r>
          </a:p>
        </p:txBody>
      </p:sp>
      <p:pic>
        <p:nvPicPr>
          <p:cNvPr id="13" name="Content Placeholder 9" descr="A blue text on a black background&#10;&#10;Description automatically generated">
            <a:extLst>
              <a:ext uri="{FF2B5EF4-FFF2-40B4-BE49-F238E27FC236}">
                <a16:creationId xmlns:a16="http://schemas.microsoft.com/office/drawing/2014/main" id="{DD901BE2-19BB-980C-11CB-954BD86A4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168853855"/>
      </p:ext>
    </p:extLst>
  </p:cSld>
  <p:clrMapOvr>
    <a:masterClrMapping/>
  </p:clrMapOvr>
  <p:transition spd="slow">
    <p:push dir="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tamaran" pitchFamily="2" charset="0"/>
                <a:cs typeface="Catamaran" pitchFamily="2" charset="0"/>
              </a:rPr>
              <a:t>Today’s Message</a:t>
            </a:r>
          </a:p>
        </p:txBody>
      </p:sp>
      <p:sp>
        <p:nvSpPr>
          <p:cNvPr id="8" name="TextBox 7">
            <a:extLst>
              <a:ext uri="{FF2B5EF4-FFF2-40B4-BE49-F238E27FC236}">
                <a16:creationId xmlns:a16="http://schemas.microsoft.com/office/drawing/2014/main" id="{89D24AB0-072E-60F9-CF1B-95B3CA4486AA}"/>
              </a:ext>
            </a:extLst>
          </p:cNvPr>
          <p:cNvSpPr txBox="1"/>
          <p:nvPr/>
        </p:nvSpPr>
        <p:spPr>
          <a:xfrm>
            <a:off x="504825" y="1211884"/>
            <a:ext cx="10982325" cy="5016758"/>
          </a:xfrm>
          <a:prstGeom prst="rect">
            <a:avLst/>
          </a:prstGeom>
          <a:noFill/>
        </p:spPr>
        <p:txBody>
          <a:bodyPr wrap="square">
            <a:spAutoFit/>
          </a:bodyPr>
          <a:lstStyle/>
          <a:p>
            <a:pPr marL="0" marR="0"/>
            <a:r>
              <a:rPr lang="en-US" sz="3200" dirty="0">
                <a:solidFill>
                  <a:srgbClr val="00B0F0"/>
                </a:solidFill>
                <a:effectLst/>
                <a:latin typeface="Catamaran" pitchFamily="2" charset="0"/>
                <a:ea typeface="Calibri" panose="020F0502020204030204" pitchFamily="34" charset="0"/>
                <a:cs typeface="Catamaran" pitchFamily="2" charset="0"/>
              </a:rPr>
              <a:t>Nehemiah 1: 4-6</a:t>
            </a:r>
          </a:p>
          <a:p>
            <a:pPr algn="l"/>
            <a:r>
              <a:rPr lang="en-US" sz="3200" b="1" i="0" baseline="30000" dirty="0">
                <a:solidFill>
                  <a:schemeClr val="bg1"/>
                </a:solidFill>
                <a:effectLst/>
                <a:latin typeface="system-ui"/>
              </a:rPr>
              <a:t>4 </a:t>
            </a:r>
            <a:r>
              <a:rPr lang="en-US" sz="3200" b="0" i="0" dirty="0">
                <a:solidFill>
                  <a:schemeClr val="bg1"/>
                </a:solidFill>
                <a:effectLst/>
                <a:latin typeface="system-ui"/>
              </a:rPr>
              <a:t>When I heard these things, I sat down and wept. For some days I mourned and fasted and prayed before the God of heaven. </a:t>
            </a:r>
            <a:r>
              <a:rPr lang="en-US" sz="3200" b="1" i="0" baseline="30000" dirty="0">
                <a:solidFill>
                  <a:schemeClr val="bg1"/>
                </a:solidFill>
                <a:effectLst/>
                <a:latin typeface="system-ui"/>
              </a:rPr>
              <a:t>5 </a:t>
            </a:r>
            <a:r>
              <a:rPr lang="en-US" sz="3200" b="0" i="0" dirty="0">
                <a:solidFill>
                  <a:schemeClr val="bg1"/>
                </a:solidFill>
                <a:effectLst/>
                <a:latin typeface="system-ui"/>
              </a:rPr>
              <a:t>Then I said: “</a:t>
            </a:r>
            <a:r>
              <a:rPr lang="en-US" sz="3200" b="0" i="0" cap="small" dirty="0">
                <a:solidFill>
                  <a:schemeClr val="bg1"/>
                </a:solidFill>
                <a:effectLst/>
                <a:latin typeface="system-ui"/>
              </a:rPr>
              <a:t>Lord</a:t>
            </a:r>
            <a:r>
              <a:rPr lang="en-US" sz="3200" b="0" i="0" dirty="0">
                <a:solidFill>
                  <a:schemeClr val="bg1"/>
                </a:solidFill>
                <a:effectLst/>
                <a:latin typeface="system-ui"/>
              </a:rPr>
              <a:t>, the God of heaven, the great and awesome God, who keeps his covenant of love with those who love him and keep his commandments, </a:t>
            </a:r>
            <a:r>
              <a:rPr lang="en-US" sz="3200" b="1" i="0" baseline="30000" dirty="0">
                <a:solidFill>
                  <a:schemeClr val="bg1"/>
                </a:solidFill>
                <a:effectLst/>
                <a:latin typeface="system-ui"/>
              </a:rPr>
              <a:t>6 </a:t>
            </a:r>
            <a:r>
              <a:rPr lang="en-US" sz="3200" b="0" i="0" dirty="0">
                <a:solidFill>
                  <a:schemeClr val="bg1"/>
                </a:solidFill>
                <a:effectLst/>
                <a:latin typeface="system-ui"/>
              </a:rPr>
              <a:t>let your ear be attentive and your eyes open to hear the prayer your servant is praying before you day and night for your servants, the people of Israel. I confess the sins we Israelites, including myself and my father’s family, have committed against you. </a:t>
            </a:r>
          </a:p>
        </p:txBody>
      </p:sp>
      <p:pic>
        <p:nvPicPr>
          <p:cNvPr id="13" name="Content Placeholder 9" descr="A blue text on a black background&#10;&#10;Description automatically generated">
            <a:extLst>
              <a:ext uri="{FF2B5EF4-FFF2-40B4-BE49-F238E27FC236}">
                <a16:creationId xmlns:a16="http://schemas.microsoft.com/office/drawing/2014/main" id="{DD901BE2-19BB-980C-11CB-954BD86A4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820176508"/>
      </p:ext>
    </p:extLst>
  </p:cSld>
  <p:clrMapOvr>
    <a:masterClrMapping/>
  </p:clrMapOvr>
  <p:transition spd="slow">
    <p:push dir="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tamaran" pitchFamily="2" charset="0"/>
                <a:cs typeface="Catamaran" pitchFamily="2" charset="0"/>
              </a:rPr>
              <a:t>Today’s Message</a:t>
            </a:r>
          </a:p>
        </p:txBody>
      </p:sp>
      <p:sp>
        <p:nvSpPr>
          <p:cNvPr id="8" name="TextBox 7">
            <a:extLst>
              <a:ext uri="{FF2B5EF4-FFF2-40B4-BE49-F238E27FC236}">
                <a16:creationId xmlns:a16="http://schemas.microsoft.com/office/drawing/2014/main" id="{89D24AB0-072E-60F9-CF1B-95B3CA4486AA}"/>
              </a:ext>
            </a:extLst>
          </p:cNvPr>
          <p:cNvSpPr txBox="1"/>
          <p:nvPr/>
        </p:nvSpPr>
        <p:spPr>
          <a:xfrm>
            <a:off x="504825" y="1211884"/>
            <a:ext cx="10982325" cy="4524315"/>
          </a:xfrm>
          <a:prstGeom prst="rect">
            <a:avLst/>
          </a:prstGeom>
          <a:noFill/>
        </p:spPr>
        <p:txBody>
          <a:bodyPr wrap="square">
            <a:spAutoFit/>
          </a:bodyPr>
          <a:lstStyle/>
          <a:p>
            <a:pPr marL="0" marR="0"/>
            <a:r>
              <a:rPr lang="en-US" sz="3200" dirty="0">
                <a:solidFill>
                  <a:srgbClr val="00B0F0"/>
                </a:solidFill>
                <a:effectLst/>
                <a:latin typeface="Catamaran" pitchFamily="2" charset="0"/>
                <a:ea typeface="Calibri" panose="020F0502020204030204" pitchFamily="34" charset="0"/>
                <a:cs typeface="Catamaran" pitchFamily="2" charset="0"/>
              </a:rPr>
              <a:t>Nehemiah 1: 7-9</a:t>
            </a:r>
          </a:p>
          <a:p>
            <a:pPr algn="l"/>
            <a:r>
              <a:rPr lang="en-US" sz="3200" b="1" i="0" baseline="30000" dirty="0">
                <a:solidFill>
                  <a:schemeClr val="bg1"/>
                </a:solidFill>
                <a:effectLst/>
                <a:latin typeface="system-ui"/>
              </a:rPr>
              <a:t>7 </a:t>
            </a:r>
            <a:r>
              <a:rPr lang="en-US" sz="3200" b="0" i="0" dirty="0">
                <a:solidFill>
                  <a:schemeClr val="bg1"/>
                </a:solidFill>
                <a:effectLst/>
                <a:latin typeface="system-ui"/>
              </a:rPr>
              <a:t>We have acted very wickedly toward you. We have not obeyed the commands, decrees and laws you gave your servant Moses.</a:t>
            </a:r>
          </a:p>
          <a:p>
            <a:pPr algn="l"/>
            <a:r>
              <a:rPr lang="en-US" sz="3200" b="1" i="0" baseline="30000" dirty="0">
                <a:solidFill>
                  <a:schemeClr val="bg1"/>
                </a:solidFill>
                <a:effectLst/>
                <a:latin typeface="system-ui"/>
              </a:rPr>
              <a:t>8 </a:t>
            </a:r>
            <a:r>
              <a:rPr lang="en-US" sz="3200" b="0" i="0" dirty="0">
                <a:solidFill>
                  <a:schemeClr val="bg1"/>
                </a:solidFill>
                <a:effectLst/>
                <a:latin typeface="system-ui"/>
              </a:rPr>
              <a:t>“Remember the instruction you gave your servant Moses, saying, ‘If you are unfaithful, I will scatter you among the nations, </a:t>
            </a:r>
            <a:r>
              <a:rPr lang="en-US" sz="3200" b="1" i="0" baseline="30000" dirty="0">
                <a:solidFill>
                  <a:schemeClr val="bg1"/>
                </a:solidFill>
                <a:effectLst/>
                <a:latin typeface="system-ui"/>
              </a:rPr>
              <a:t>9 </a:t>
            </a:r>
            <a:r>
              <a:rPr lang="en-US" sz="3200" b="0" i="0" dirty="0">
                <a:solidFill>
                  <a:schemeClr val="bg1"/>
                </a:solidFill>
                <a:effectLst/>
                <a:latin typeface="system-ui"/>
              </a:rPr>
              <a:t>but if you return to me and obey my commands, then even if your exiled people are at the farthest horizon, I will gather them from there and bring them to the place I have chosen as a dwelling for my Name.’</a:t>
            </a:r>
          </a:p>
        </p:txBody>
      </p:sp>
      <p:pic>
        <p:nvPicPr>
          <p:cNvPr id="13" name="Content Placeholder 9" descr="A blue text on a black background&#10;&#10;Description automatically generated">
            <a:extLst>
              <a:ext uri="{FF2B5EF4-FFF2-40B4-BE49-F238E27FC236}">
                <a16:creationId xmlns:a16="http://schemas.microsoft.com/office/drawing/2014/main" id="{DD901BE2-19BB-980C-11CB-954BD86A4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3273741034"/>
      </p:ext>
    </p:extLst>
  </p:cSld>
  <p:clrMapOvr>
    <a:masterClrMapping/>
  </p:clrMapOvr>
  <p:transition spd="slow">
    <p:push dir="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tamaran" pitchFamily="2" charset="0"/>
                <a:cs typeface="Catamaran" pitchFamily="2" charset="0"/>
              </a:rPr>
              <a:t>Today’s Message</a:t>
            </a:r>
          </a:p>
        </p:txBody>
      </p:sp>
      <p:sp>
        <p:nvSpPr>
          <p:cNvPr id="8" name="TextBox 7">
            <a:extLst>
              <a:ext uri="{FF2B5EF4-FFF2-40B4-BE49-F238E27FC236}">
                <a16:creationId xmlns:a16="http://schemas.microsoft.com/office/drawing/2014/main" id="{89D24AB0-072E-60F9-CF1B-95B3CA4486AA}"/>
              </a:ext>
            </a:extLst>
          </p:cNvPr>
          <p:cNvSpPr txBox="1"/>
          <p:nvPr/>
        </p:nvSpPr>
        <p:spPr>
          <a:xfrm>
            <a:off x="504825" y="1211884"/>
            <a:ext cx="10982325" cy="4524315"/>
          </a:xfrm>
          <a:prstGeom prst="rect">
            <a:avLst/>
          </a:prstGeom>
          <a:noFill/>
        </p:spPr>
        <p:txBody>
          <a:bodyPr wrap="square">
            <a:spAutoFit/>
          </a:bodyPr>
          <a:lstStyle/>
          <a:p>
            <a:pPr marL="0" marR="0"/>
            <a:r>
              <a:rPr lang="en-US" sz="3200" dirty="0">
                <a:solidFill>
                  <a:srgbClr val="00B0F0"/>
                </a:solidFill>
                <a:effectLst/>
                <a:latin typeface="Catamaran" pitchFamily="2" charset="0"/>
                <a:ea typeface="Calibri" panose="020F0502020204030204" pitchFamily="34" charset="0"/>
                <a:cs typeface="Catamaran" pitchFamily="2" charset="0"/>
              </a:rPr>
              <a:t>Nehemiah 1: 10-11</a:t>
            </a:r>
          </a:p>
          <a:p>
            <a:pPr algn="l"/>
            <a:r>
              <a:rPr lang="en-US" sz="3200" b="1" i="0" baseline="30000" dirty="0">
                <a:solidFill>
                  <a:schemeClr val="bg1"/>
                </a:solidFill>
                <a:effectLst/>
                <a:latin typeface="system-ui"/>
              </a:rPr>
              <a:t>10 </a:t>
            </a:r>
            <a:r>
              <a:rPr lang="en-US" sz="3200" b="0" i="0" dirty="0">
                <a:solidFill>
                  <a:schemeClr val="bg1"/>
                </a:solidFill>
                <a:effectLst/>
                <a:latin typeface="system-ui"/>
              </a:rPr>
              <a:t>“They are your servants and your people, whom you redeemed by your great strength and your mighty hand. </a:t>
            </a:r>
            <a:r>
              <a:rPr lang="en-US" sz="3200" b="1" i="0" baseline="30000" dirty="0">
                <a:solidFill>
                  <a:schemeClr val="bg1"/>
                </a:solidFill>
                <a:effectLst/>
                <a:latin typeface="system-ui"/>
              </a:rPr>
              <a:t>11 </a:t>
            </a:r>
            <a:r>
              <a:rPr lang="en-US" sz="3200" b="0" i="0" dirty="0">
                <a:solidFill>
                  <a:schemeClr val="bg1"/>
                </a:solidFill>
                <a:effectLst/>
                <a:latin typeface="system-ui"/>
              </a:rPr>
              <a:t>Lord, let your ear be attentive to the prayer of this your servant and to the prayer of your servants who delight in revering your name. Give your servant success today by granting him favor in the presence of this man.”</a:t>
            </a:r>
          </a:p>
          <a:p>
            <a:pPr algn="l"/>
            <a:endParaRPr lang="en-US" sz="3200" b="0" i="0" dirty="0">
              <a:solidFill>
                <a:schemeClr val="bg1"/>
              </a:solidFill>
              <a:effectLst/>
              <a:latin typeface="system-ui"/>
            </a:endParaRPr>
          </a:p>
          <a:p>
            <a:pPr algn="l"/>
            <a:r>
              <a:rPr lang="en-US" sz="3200" b="0" i="0" dirty="0">
                <a:solidFill>
                  <a:schemeClr val="bg1"/>
                </a:solidFill>
                <a:effectLst/>
                <a:latin typeface="system-ui"/>
              </a:rPr>
              <a:t>I was cupbearer to the king.</a:t>
            </a:r>
          </a:p>
        </p:txBody>
      </p:sp>
      <p:pic>
        <p:nvPicPr>
          <p:cNvPr id="13" name="Content Placeholder 9" descr="A blue text on a black background&#10;&#10;Description automatically generated">
            <a:extLst>
              <a:ext uri="{FF2B5EF4-FFF2-40B4-BE49-F238E27FC236}">
                <a16:creationId xmlns:a16="http://schemas.microsoft.com/office/drawing/2014/main" id="{DD901BE2-19BB-980C-11CB-954BD86A4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3347547070"/>
      </p:ext>
    </p:extLst>
  </p:cSld>
  <p:clrMapOvr>
    <a:masterClrMapping/>
  </p:clrMapOvr>
  <p:transition spd="slow">
    <p:push dir="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dirty="0">
                <a:solidFill>
                  <a:schemeClr val="bg1"/>
                </a:solidFill>
                <a:effectLst/>
                <a:latin typeface="Catamaran" pitchFamily="2" charset="0"/>
                <a:ea typeface="Calibri" panose="020F0502020204030204" pitchFamily="34" charset="0"/>
                <a:cs typeface="Catamaran" pitchFamily="2" charset="0"/>
              </a:rPr>
              <a:t>Reason #1</a:t>
            </a:r>
            <a:endParaRPr lang="en-US" dirty="0">
              <a:solidFill>
                <a:schemeClr val="bg1"/>
              </a:solidFill>
              <a:latin typeface="Catamaran" pitchFamily="2" charset="0"/>
              <a:cs typeface="Catamaran" pitchFamily="2" charset="0"/>
            </a:endParaRPr>
          </a:p>
        </p:txBody>
      </p:sp>
      <p:sp>
        <p:nvSpPr>
          <p:cNvPr id="8" name="TextBox 7">
            <a:extLst>
              <a:ext uri="{FF2B5EF4-FFF2-40B4-BE49-F238E27FC236}">
                <a16:creationId xmlns:a16="http://schemas.microsoft.com/office/drawing/2014/main" id="{89D24AB0-072E-60F9-CF1B-95B3CA4486AA}"/>
              </a:ext>
            </a:extLst>
          </p:cNvPr>
          <p:cNvSpPr txBox="1"/>
          <p:nvPr/>
        </p:nvSpPr>
        <p:spPr>
          <a:xfrm>
            <a:off x="385762" y="2034886"/>
            <a:ext cx="10982325" cy="3046988"/>
          </a:xfrm>
          <a:prstGeom prst="rect">
            <a:avLst/>
          </a:prstGeom>
          <a:noFill/>
        </p:spPr>
        <p:txBody>
          <a:bodyPr wrap="square">
            <a:spAutoFit/>
          </a:bodyPr>
          <a:lstStyle/>
          <a:p>
            <a:pPr marL="0" marR="0"/>
            <a:r>
              <a:rPr lang="en-US" sz="9600" dirty="0">
                <a:solidFill>
                  <a:schemeClr val="bg1"/>
                </a:solidFill>
                <a:effectLst/>
                <a:latin typeface="Catamaran Thin" pitchFamily="2" charset="0"/>
                <a:ea typeface="Calibri" panose="020F0502020204030204" pitchFamily="34" charset="0"/>
                <a:cs typeface="Catamaran Thin" pitchFamily="2" charset="0"/>
              </a:rPr>
              <a:t>A vision begins with a prayer</a:t>
            </a:r>
            <a:endParaRPr lang="en-US" sz="85700" dirty="0">
              <a:solidFill>
                <a:schemeClr val="bg1"/>
              </a:solidFill>
              <a:effectLst/>
              <a:latin typeface="Catamaran Thin" pitchFamily="2" charset="0"/>
              <a:ea typeface="Calibri" panose="020F0502020204030204" pitchFamily="34" charset="0"/>
              <a:cs typeface="Catamaran Thin" pitchFamily="2" charset="0"/>
            </a:endParaRPr>
          </a:p>
        </p:txBody>
      </p:sp>
      <p:pic>
        <p:nvPicPr>
          <p:cNvPr id="6" name="Content Placeholder 9" descr="A blue text on a black background&#10;&#10;Description automatically generated">
            <a:extLst>
              <a:ext uri="{FF2B5EF4-FFF2-40B4-BE49-F238E27FC236}">
                <a16:creationId xmlns:a16="http://schemas.microsoft.com/office/drawing/2014/main" id="{22A5F731-EE9A-5170-1E98-6F73E53108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1037720461"/>
      </p:ext>
    </p:extLst>
  </p:cSld>
  <p:clrMapOvr>
    <a:masterClrMapping/>
  </p:clrMapOvr>
  <p:transition spd="slow">
    <p:push dir="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829D7-81FC-C763-CA69-6072F8543FCF}"/>
              </a:ext>
            </a:extLst>
          </p:cNvPr>
          <p:cNvSpPr>
            <a:spLocks noGrp="1"/>
          </p:cNvSpPr>
          <p:nvPr>
            <p:ph type="title"/>
          </p:nvPr>
        </p:nvSpPr>
        <p:spPr>
          <a:xfrm>
            <a:off x="385762" y="1571624"/>
            <a:ext cx="11201400" cy="3328988"/>
          </a:xfrm>
        </p:spPr>
        <p:txBody>
          <a:bodyPr>
            <a:normAutofit/>
          </a:bodyPr>
          <a:lstStyle/>
          <a:p>
            <a:r>
              <a:rPr lang="en-US" sz="9600" dirty="0">
                <a:solidFill>
                  <a:schemeClr val="bg1"/>
                </a:solidFill>
                <a:latin typeface="Catamaran Thin" pitchFamily="2" charset="0"/>
                <a:cs typeface="Catamaran Thin" pitchFamily="2" charset="0"/>
              </a:rPr>
              <a:t>Welcome</a:t>
            </a:r>
          </a:p>
        </p:txBody>
      </p:sp>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11" name="TextBox 10">
            <a:extLst>
              <a:ext uri="{FF2B5EF4-FFF2-40B4-BE49-F238E27FC236}">
                <a16:creationId xmlns:a16="http://schemas.microsoft.com/office/drawing/2014/main" id="{07301BE4-F1E7-E7F9-830F-291FD009FC69}"/>
              </a:ext>
            </a:extLst>
          </p:cNvPr>
          <p:cNvSpPr txBox="1"/>
          <p:nvPr/>
        </p:nvSpPr>
        <p:spPr>
          <a:xfrm>
            <a:off x="385762" y="3779043"/>
            <a:ext cx="11134725" cy="1754326"/>
          </a:xfrm>
          <a:prstGeom prst="rect">
            <a:avLst/>
          </a:prstGeom>
          <a:noFill/>
        </p:spPr>
        <p:txBody>
          <a:bodyPr wrap="square" rtlCol="0">
            <a:spAutoFit/>
          </a:bodyPr>
          <a:lstStyle/>
          <a:p>
            <a:r>
              <a:rPr lang="en-US" sz="5400" dirty="0">
                <a:solidFill>
                  <a:srgbClr val="00B0F0"/>
                </a:solidFill>
                <a:latin typeface="Catamaran" pitchFamily="2" charset="0"/>
                <a:cs typeface="Catamaran" pitchFamily="2" charset="0"/>
              </a:rPr>
              <a:t>Let’s welcome each other, the guests and greet your neighbor</a:t>
            </a:r>
          </a:p>
        </p:txBody>
      </p:sp>
      <p:pic>
        <p:nvPicPr>
          <p:cNvPr id="6" name="Content Placeholder 9" descr="A blue text on a black background&#10;&#10;Description automatically generated">
            <a:extLst>
              <a:ext uri="{FF2B5EF4-FFF2-40B4-BE49-F238E27FC236}">
                <a16:creationId xmlns:a16="http://schemas.microsoft.com/office/drawing/2014/main" id="{0483BD2C-2DFD-B966-BCE8-075B89170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9130153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tamaran" pitchFamily="2" charset="0"/>
                <a:cs typeface="Catamaran" pitchFamily="2" charset="0"/>
              </a:rPr>
              <a:t>Today’s Message</a:t>
            </a:r>
          </a:p>
        </p:txBody>
      </p:sp>
      <p:grpSp>
        <p:nvGrpSpPr>
          <p:cNvPr id="14" name="Group 13">
            <a:extLst>
              <a:ext uri="{FF2B5EF4-FFF2-40B4-BE49-F238E27FC236}">
                <a16:creationId xmlns:a16="http://schemas.microsoft.com/office/drawing/2014/main" id="{0A371D4D-A6EC-D22C-A9A7-69EE4FE670A7}"/>
              </a:ext>
            </a:extLst>
          </p:cNvPr>
          <p:cNvGrpSpPr/>
          <p:nvPr/>
        </p:nvGrpSpPr>
        <p:grpSpPr>
          <a:xfrm>
            <a:off x="411664" y="2571819"/>
            <a:ext cx="11401629" cy="1569660"/>
            <a:chOff x="266700" y="3105717"/>
            <a:chExt cx="11401629" cy="1569660"/>
          </a:xfrm>
        </p:grpSpPr>
        <p:sp>
          <p:nvSpPr>
            <p:cNvPr id="7" name="TextBox 6">
              <a:extLst>
                <a:ext uri="{FF2B5EF4-FFF2-40B4-BE49-F238E27FC236}">
                  <a16:creationId xmlns:a16="http://schemas.microsoft.com/office/drawing/2014/main" id="{D75A9677-8E33-C9F7-E1FA-67C7A7F06C73}"/>
                </a:ext>
              </a:extLst>
            </p:cNvPr>
            <p:cNvSpPr txBox="1"/>
            <p:nvPr/>
          </p:nvSpPr>
          <p:spPr>
            <a:xfrm>
              <a:off x="1276554" y="3574083"/>
              <a:ext cx="10391775" cy="707886"/>
            </a:xfrm>
            <a:prstGeom prst="rect">
              <a:avLst/>
            </a:prstGeom>
            <a:noFill/>
          </p:spPr>
          <p:txBody>
            <a:bodyPr wrap="square">
              <a:spAutoFit/>
            </a:bodyPr>
            <a:lstStyle/>
            <a:p>
              <a:pPr marL="0" marR="0"/>
              <a:r>
                <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could he do?</a:t>
              </a:r>
            </a:p>
          </p:txBody>
        </p:sp>
        <p:sp>
          <p:nvSpPr>
            <p:cNvPr id="11" name="TextBox 10">
              <a:extLst>
                <a:ext uri="{FF2B5EF4-FFF2-40B4-BE49-F238E27FC236}">
                  <a16:creationId xmlns:a16="http://schemas.microsoft.com/office/drawing/2014/main" id="{DBB3F721-4240-08F2-1854-6955CA03D983}"/>
                </a:ext>
              </a:extLst>
            </p:cNvPr>
            <p:cNvSpPr txBox="1"/>
            <p:nvPr/>
          </p:nvSpPr>
          <p:spPr>
            <a:xfrm>
              <a:off x="266700" y="3105717"/>
              <a:ext cx="1000125" cy="1569660"/>
            </a:xfrm>
            <a:prstGeom prst="rect">
              <a:avLst/>
            </a:prstGeom>
            <a:noFill/>
          </p:spPr>
          <p:txBody>
            <a:bodyPr wrap="square">
              <a:spAutoFit/>
            </a:bodyPr>
            <a:lstStyle/>
            <a:p>
              <a:r>
                <a:rPr lang="en-US" sz="9600" dirty="0">
                  <a:solidFill>
                    <a:schemeClr val="bg1">
                      <a:alpha val="50000"/>
                    </a:schemeClr>
                  </a:solidFill>
                  <a:latin typeface="Acumin Pro Ultra Black" panose="020B0A04020202020204" pitchFamily="34" charset="0"/>
                </a:rPr>
                <a:t>b</a:t>
              </a:r>
            </a:p>
          </p:txBody>
        </p:sp>
      </p:grpSp>
      <p:grpSp>
        <p:nvGrpSpPr>
          <p:cNvPr id="13" name="Group 12">
            <a:extLst>
              <a:ext uri="{FF2B5EF4-FFF2-40B4-BE49-F238E27FC236}">
                <a16:creationId xmlns:a16="http://schemas.microsoft.com/office/drawing/2014/main" id="{9BB25380-BE39-6A03-BEB4-9D99A27E261A}"/>
              </a:ext>
            </a:extLst>
          </p:cNvPr>
          <p:cNvGrpSpPr/>
          <p:nvPr/>
        </p:nvGrpSpPr>
        <p:grpSpPr>
          <a:xfrm>
            <a:off x="342214" y="1458518"/>
            <a:ext cx="10144533" cy="1569660"/>
            <a:chOff x="266699" y="2247899"/>
            <a:chExt cx="10144533" cy="1569660"/>
          </a:xfrm>
        </p:grpSpPr>
        <p:sp>
          <p:nvSpPr>
            <p:cNvPr id="5" name="TextBox 4">
              <a:extLst>
                <a:ext uri="{FF2B5EF4-FFF2-40B4-BE49-F238E27FC236}">
                  <a16:creationId xmlns:a16="http://schemas.microsoft.com/office/drawing/2014/main" id="{A4A532CF-56B7-D290-8E45-FF4DA456C627}"/>
                </a:ext>
              </a:extLst>
            </p:cNvPr>
            <p:cNvSpPr txBox="1"/>
            <p:nvPr/>
          </p:nvSpPr>
          <p:spPr>
            <a:xfrm>
              <a:off x="1286282" y="2778609"/>
              <a:ext cx="9124950" cy="707886"/>
            </a:xfrm>
            <a:prstGeom prst="rect">
              <a:avLst/>
            </a:prstGeom>
            <a:noFill/>
          </p:spPr>
          <p:txBody>
            <a:bodyPr wrap="square">
              <a:spAutoFit/>
            </a:bodyPr>
            <a:lstStyle/>
            <a:p>
              <a:pPr marL="0" marR="0"/>
              <a:r>
                <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When Nehemiah heard about Jerusalem.</a:t>
              </a:r>
            </a:p>
          </p:txBody>
        </p:sp>
        <p:sp>
          <p:nvSpPr>
            <p:cNvPr id="12" name="TextBox 11">
              <a:extLst>
                <a:ext uri="{FF2B5EF4-FFF2-40B4-BE49-F238E27FC236}">
                  <a16:creationId xmlns:a16="http://schemas.microsoft.com/office/drawing/2014/main" id="{4C80C1D5-ABC6-87C1-C066-8CB12808C5F4}"/>
                </a:ext>
              </a:extLst>
            </p:cNvPr>
            <p:cNvSpPr txBox="1"/>
            <p:nvPr/>
          </p:nvSpPr>
          <p:spPr>
            <a:xfrm>
              <a:off x="266699" y="2247899"/>
              <a:ext cx="1000125" cy="1569660"/>
            </a:xfrm>
            <a:prstGeom prst="rect">
              <a:avLst/>
            </a:prstGeom>
            <a:noFill/>
          </p:spPr>
          <p:txBody>
            <a:bodyPr wrap="square">
              <a:spAutoFit/>
            </a:bodyPr>
            <a:lstStyle/>
            <a:p>
              <a:r>
                <a:rPr lang="en-US" sz="9600" dirty="0">
                  <a:solidFill>
                    <a:schemeClr val="bg1">
                      <a:alpha val="50000"/>
                    </a:schemeClr>
                  </a:solidFill>
                  <a:latin typeface="Acumin Pro Ultra Black" panose="020B0A04020202020204" pitchFamily="34" charset="0"/>
                </a:rPr>
                <a:t>a</a:t>
              </a:r>
            </a:p>
          </p:txBody>
        </p:sp>
      </p:grpSp>
      <p:pic>
        <p:nvPicPr>
          <p:cNvPr id="17" name="Content Placeholder 9" descr="A blue text on a black background&#10;&#10;Description automatically generated">
            <a:extLst>
              <a:ext uri="{FF2B5EF4-FFF2-40B4-BE49-F238E27FC236}">
                <a16:creationId xmlns:a16="http://schemas.microsoft.com/office/drawing/2014/main" id="{04519D7F-3BF2-8E77-AB7D-DE685769F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grpSp>
        <p:nvGrpSpPr>
          <p:cNvPr id="8" name="Group 7">
            <a:extLst>
              <a:ext uri="{FF2B5EF4-FFF2-40B4-BE49-F238E27FC236}">
                <a16:creationId xmlns:a16="http://schemas.microsoft.com/office/drawing/2014/main" id="{F8C1B55E-AD77-CE9A-236D-2DFCA001677C}"/>
              </a:ext>
            </a:extLst>
          </p:cNvPr>
          <p:cNvGrpSpPr/>
          <p:nvPr/>
        </p:nvGrpSpPr>
        <p:grpSpPr>
          <a:xfrm>
            <a:off x="342214" y="3569370"/>
            <a:ext cx="11391901" cy="1569660"/>
            <a:chOff x="361745" y="4214472"/>
            <a:chExt cx="11391901" cy="1569660"/>
          </a:xfrm>
        </p:grpSpPr>
        <p:sp>
          <p:nvSpPr>
            <p:cNvPr id="2" name="TextBox 1">
              <a:extLst>
                <a:ext uri="{FF2B5EF4-FFF2-40B4-BE49-F238E27FC236}">
                  <a16:creationId xmlns:a16="http://schemas.microsoft.com/office/drawing/2014/main" id="{BB0E76E9-FD48-3768-8538-DF28171AA4EB}"/>
                </a:ext>
              </a:extLst>
            </p:cNvPr>
            <p:cNvSpPr txBox="1"/>
            <p:nvPr/>
          </p:nvSpPr>
          <p:spPr>
            <a:xfrm>
              <a:off x="1361871" y="4720453"/>
              <a:ext cx="10391775" cy="707886"/>
            </a:xfrm>
            <a:prstGeom prst="rect">
              <a:avLst/>
            </a:prstGeom>
            <a:noFill/>
          </p:spPr>
          <p:txBody>
            <a:bodyPr wrap="square">
              <a:spAutoFit/>
            </a:bodyPr>
            <a:lstStyle/>
            <a:p>
              <a:pPr marL="0" marR="0"/>
              <a:r>
                <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Nehemiah did two things.</a:t>
              </a:r>
            </a:p>
          </p:txBody>
        </p:sp>
        <p:sp>
          <p:nvSpPr>
            <p:cNvPr id="6" name="TextBox 5">
              <a:extLst>
                <a:ext uri="{FF2B5EF4-FFF2-40B4-BE49-F238E27FC236}">
                  <a16:creationId xmlns:a16="http://schemas.microsoft.com/office/drawing/2014/main" id="{8C3BB7D2-019B-79BD-0B88-AE0C2EFEFBED}"/>
                </a:ext>
              </a:extLst>
            </p:cNvPr>
            <p:cNvSpPr txBox="1"/>
            <p:nvPr/>
          </p:nvSpPr>
          <p:spPr>
            <a:xfrm>
              <a:off x="361745" y="4214472"/>
              <a:ext cx="1000125" cy="1569660"/>
            </a:xfrm>
            <a:prstGeom prst="rect">
              <a:avLst/>
            </a:prstGeom>
            <a:noFill/>
          </p:spPr>
          <p:txBody>
            <a:bodyPr wrap="square">
              <a:spAutoFit/>
            </a:bodyPr>
            <a:lstStyle/>
            <a:p>
              <a:r>
                <a:rPr lang="en-US" sz="9600" dirty="0">
                  <a:solidFill>
                    <a:schemeClr val="bg1">
                      <a:alpha val="50000"/>
                    </a:schemeClr>
                  </a:solidFill>
                  <a:latin typeface="Acumin Pro Ultra Black" panose="020B0A04020202020204" pitchFamily="34" charset="0"/>
                </a:rPr>
                <a:t>c</a:t>
              </a:r>
            </a:p>
          </p:txBody>
        </p:sp>
      </p:grpSp>
    </p:spTree>
    <p:extLst>
      <p:ext uri="{BB962C8B-B14F-4D97-AF65-F5344CB8AC3E}">
        <p14:creationId xmlns:p14="http://schemas.microsoft.com/office/powerpoint/2010/main" val="135511350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tamaran" pitchFamily="2" charset="0"/>
                <a:cs typeface="Catamaran" pitchFamily="2" charset="0"/>
              </a:rPr>
              <a:t>Reason #2 </a:t>
            </a:r>
          </a:p>
        </p:txBody>
      </p:sp>
      <p:sp>
        <p:nvSpPr>
          <p:cNvPr id="8" name="TextBox 7">
            <a:extLst>
              <a:ext uri="{FF2B5EF4-FFF2-40B4-BE49-F238E27FC236}">
                <a16:creationId xmlns:a16="http://schemas.microsoft.com/office/drawing/2014/main" id="{89D24AB0-072E-60F9-CF1B-95B3CA4486AA}"/>
              </a:ext>
            </a:extLst>
          </p:cNvPr>
          <p:cNvSpPr txBox="1"/>
          <p:nvPr/>
        </p:nvSpPr>
        <p:spPr>
          <a:xfrm>
            <a:off x="385762" y="2705725"/>
            <a:ext cx="10982325" cy="1446550"/>
          </a:xfrm>
          <a:prstGeom prst="rect">
            <a:avLst/>
          </a:prstGeom>
          <a:noFill/>
        </p:spPr>
        <p:txBody>
          <a:bodyPr wrap="square">
            <a:spAutoFit/>
          </a:bodyPr>
          <a:lstStyle/>
          <a:p>
            <a:pPr marL="0" marR="0"/>
            <a:r>
              <a:rPr lang="en-US" sz="8800" dirty="0">
                <a:solidFill>
                  <a:schemeClr val="bg1"/>
                </a:solidFill>
                <a:latin typeface="Catamaran" pitchFamily="2" charset="0"/>
                <a:cs typeface="Catamaran" pitchFamily="2" charset="0"/>
              </a:rPr>
              <a:t>He Prayed</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59500" dirty="0">
              <a:solidFill>
                <a:schemeClr val="bg1"/>
              </a:solidFill>
              <a:effectLst/>
              <a:latin typeface="Catamaran" pitchFamily="2" charset="0"/>
              <a:ea typeface="Calibri" panose="020F0502020204030204" pitchFamily="34" charset="0"/>
              <a:cs typeface="Catamaran" pitchFamily="2" charset="0"/>
            </a:endParaRPr>
          </a:p>
        </p:txBody>
      </p:sp>
      <p:pic>
        <p:nvPicPr>
          <p:cNvPr id="6" name="Content Placeholder 9" descr="A blue text on a black background&#10;&#10;Description automatically generated">
            <a:extLst>
              <a:ext uri="{FF2B5EF4-FFF2-40B4-BE49-F238E27FC236}">
                <a16:creationId xmlns:a16="http://schemas.microsoft.com/office/drawing/2014/main" id="{7C8B7FC1-6E13-0B30-7017-4EC488451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1219303796"/>
      </p:ext>
    </p:extLst>
  </p:cSld>
  <p:clrMapOvr>
    <a:masterClrMapping/>
  </p:clrMapOvr>
  <p:transition spd="slow">
    <p:push dir="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tamaran" pitchFamily="2" charset="0"/>
                <a:cs typeface="Catamaran" pitchFamily="2" charset="0"/>
              </a:rPr>
              <a:t>Today’s Message</a:t>
            </a:r>
          </a:p>
        </p:txBody>
      </p:sp>
      <p:grpSp>
        <p:nvGrpSpPr>
          <p:cNvPr id="14" name="Group 13">
            <a:extLst>
              <a:ext uri="{FF2B5EF4-FFF2-40B4-BE49-F238E27FC236}">
                <a16:creationId xmlns:a16="http://schemas.microsoft.com/office/drawing/2014/main" id="{0A371D4D-A6EC-D22C-A9A7-69EE4FE670A7}"/>
              </a:ext>
            </a:extLst>
          </p:cNvPr>
          <p:cNvGrpSpPr/>
          <p:nvPr/>
        </p:nvGrpSpPr>
        <p:grpSpPr>
          <a:xfrm>
            <a:off x="388514" y="2583394"/>
            <a:ext cx="11401629" cy="1569660"/>
            <a:chOff x="266700" y="3105717"/>
            <a:chExt cx="11401629" cy="1569660"/>
          </a:xfrm>
        </p:grpSpPr>
        <p:sp>
          <p:nvSpPr>
            <p:cNvPr id="7" name="TextBox 6">
              <a:extLst>
                <a:ext uri="{FF2B5EF4-FFF2-40B4-BE49-F238E27FC236}">
                  <a16:creationId xmlns:a16="http://schemas.microsoft.com/office/drawing/2014/main" id="{D75A9677-8E33-C9F7-E1FA-67C7A7F06C73}"/>
                </a:ext>
              </a:extLst>
            </p:cNvPr>
            <p:cNvSpPr txBox="1"/>
            <p:nvPr/>
          </p:nvSpPr>
          <p:spPr>
            <a:xfrm>
              <a:off x="1276554" y="3574083"/>
              <a:ext cx="10391775" cy="707886"/>
            </a:xfrm>
            <a:prstGeom prst="rect">
              <a:avLst/>
            </a:prstGeom>
            <a:noFill/>
          </p:spPr>
          <p:txBody>
            <a:bodyPr wrap="square">
              <a:spAutoFit/>
            </a:bodyPr>
            <a:lstStyle/>
            <a:p>
              <a:pPr marL="0" marR="0"/>
              <a:r>
                <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He talked to God.</a:t>
              </a:r>
              <a:endParaRPr lang="en-US" sz="7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DBB3F721-4240-08F2-1854-6955CA03D983}"/>
                </a:ext>
              </a:extLst>
            </p:cNvPr>
            <p:cNvSpPr txBox="1"/>
            <p:nvPr/>
          </p:nvSpPr>
          <p:spPr>
            <a:xfrm>
              <a:off x="266700" y="3105717"/>
              <a:ext cx="1000125" cy="1569660"/>
            </a:xfrm>
            <a:prstGeom prst="rect">
              <a:avLst/>
            </a:prstGeom>
            <a:noFill/>
          </p:spPr>
          <p:txBody>
            <a:bodyPr wrap="square">
              <a:spAutoFit/>
            </a:bodyPr>
            <a:lstStyle/>
            <a:p>
              <a:r>
                <a:rPr lang="en-US" sz="9600" dirty="0">
                  <a:solidFill>
                    <a:schemeClr val="bg1">
                      <a:alpha val="50000"/>
                    </a:schemeClr>
                  </a:solidFill>
                  <a:latin typeface="Acumin Pro Ultra Black" panose="020B0A04020202020204" pitchFamily="34" charset="0"/>
                </a:rPr>
                <a:t>b</a:t>
              </a:r>
            </a:p>
          </p:txBody>
        </p:sp>
      </p:grpSp>
      <p:grpSp>
        <p:nvGrpSpPr>
          <p:cNvPr id="13" name="Group 12">
            <a:extLst>
              <a:ext uri="{FF2B5EF4-FFF2-40B4-BE49-F238E27FC236}">
                <a16:creationId xmlns:a16="http://schemas.microsoft.com/office/drawing/2014/main" id="{9BB25380-BE39-6A03-BEB4-9D99A27E261A}"/>
              </a:ext>
            </a:extLst>
          </p:cNvPr>
          <p:cNvGrpSpPr/>
          <p:nvPr/>
        </p:nvGrpSpPr>
        <p:grpSpPr>
          <a:xfrm>
            <a:off x="342214" y="1458518"/>
            <a:ext cx="10144533" cy="1569660"/>
            <a:chOff x="266699" y="2247899"/>
            <a:chExt cx="10144533" cy="1569660"/>
          </a:xfrm>
        </p:grpSpPr>
        <p:sp>
          <p:nvSpPr>
            <p:cNvPr id="5" name="TextBox 4">
              <a:extLst>
                <a:ext uri="{FF2B5EF4-FFF2-40B4-BE49-F238E27FC236}">
                  <a16:creationId xmlns:a16="http://schemas.microsoft.com/office/drawing/2014/main" id="{A4A532CF-56B7-D290-8E45-FF4DA456C627}"/>
                </a:ext>
              </a:extLst>
            </p:cNvPr>
            <p:cNvSpPr txBox="1"/>
            <p:nvPr/>
          </p:nvSpPr>
          <p:spPr>
            <a:xfrm>
              <a:off x="1286282" y="2778609"/>
              <a:ext cx="9124950" cy="707886"/>
            </a:xfrm>
            <a:prstGeom prst="rect">
              <a:avLst/>
            </a:prstGeom>
            <a:noFill/>
          </p:spPr>
          <p:txBody>
            <a:bodyPr wrap="square">
              <a:spAutoFit/>
            </a:bodyPr>
            <a:lstStyle/>
            <a:p>
              <a:pPr marL="0" marR="0"/>
              <a:r>
                <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This is the first thing we should do.</a:t>
              </a:r>
            </a:p>
          </p:txBody>
        </p:sp>
        <p:sp>
          <p:nvSpPr>
            <p:cNvPr id="12" name="TextBox 11">
              <a:extLst>
                <a:ext uri="{FF2B5EF4-FFF2-40B4-BE49-F238E27FC236}">
                  <a16:creationId xmlns:a16="http://schemas.microsoft.com/office/drawing/2014/main" id="{4C80C1D5-ABC6-87C1-C066-8CB12808C5F4}"/>
                </a:ext>
              </a:extLst>
            </p:cNvPr>
            <p:cNvSpPr txBox="1"/>
            <p:nvPr/>
          </p:nvSpPr>
          <p:spPr>
            <a:xfrm>
              <a:off x="266699" y="2247899"/>
              <a:ext cx="1000125" cy="1569660"/>
            </a:xfrm>
            <a:prstGeom prst="rect">
              <a:avLst/>
            </a:prstGeom>
            <a:noFill/>
          </p:spPr>
          <p:txBody>
            <a:bodyPr wrap="square">
              <a:spAutoFit/>
            </a:bodyPr>
            <a:lstStyle/>
            <a:p>
              <a:r>
                <a:rPr lang="en-US" sz="9600" dirty="0">
                  <a:solidFill>
                    <a:schemeClr val="bg1">
                      <a:alpha val="50000"/>
                    </a:schemeClr>
                  </a:solidFill>
                  <a:latin typeface="Acumin Pro Ultra Black" panose="020B0A04020202020204" pitchFamily="34" charset="0"/>
                </a:rPr>
                <a:t>a</a:t>
              </a:r>
            </a:p>
          </p:txBody>
        </p:sp>
      </p:grpSp>
      <p:pic>
        <p:nvPicPr>
          <p:cNvPr id="17" name="Content Placeholder 9" descr="A blue text on a black background&#10;&#10;Description automatically generated">
            <a:extLst>
              <a:ext uri="{FF2B5EF4-FFF2-40B4-BE49-F238E27FC236}">
                <a16:creationId xmlns:a16="http://schemas.microsoft.com/office/drawing/2014/main" id="{04519D7F-3BF2-8E77-AB7D-DE685769F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grpSp>
        <p:nvGrpSpPr>
          <p:cNvPr id="8" name="Group 7">
            <a:extLst>
              <a:ext uri="{FF2B5EF4-FFF2-40B4-BE49-F238E27FC236}">
                <a16:creationId xmlns:a16="http://schemas.microsoft.com/office/drawing/2014/main" id="{F8C1B55E-AD77-CE9A-236D-2DFCA001677C}"/>
              </a:ext>
            </a:extLst>
          </p:cNvPr>
          <p:cNvGrpSpPr/>
          <p:nvPr/>
        </p:nvGrpSpPr>
        <p:grpSpPr>
          <a:xfrm>
            <a:off x="342214" y="3569370"/>
            <a:ext cx="11391901" cy="1829420"/>
            <a:chOff x="361745" y="4214472"/>
            <a:chExt cx="11391901" cy="1829420"/>
          </a:xfrm>
        </p:grpSpPr>
        <p:sp>
          <p:nvSpPr>
            <p:cNvPr id="2" name="TextBox 1">
              <a:extLst>
                <a:ext uri="{FF2B5EF4-FFF2-40B4-BE49-F238E27FC236}">
                  <a16:creationId xmlns:a16="http://schemas.microsoft.com/office/drawing/2014/main" id="{BB0E76E9-FD48-3768-8538-DF28171AA4EB}"/>
                </a:ext>
              </a:extLst>
            </p:cNvPr>
            <p:cNvSpPr txBox="1"/>
            <p:nvPr/>
          </p:nvSpPr>
          <p:spPr>
            <a:xfrm>
              <a:off x="1361871" y="4720453"/>
              <a:ext cx="10391775" cy="1323439"/>
            </a:xfrm>
            <a:prstGeom prst="rect">
              <a:avLst/>
            </a:prstGeom>
            <a:noFill/>
          </p:spPr>
          <p:txBody>
            <a:bodyPr wrap="square">
              <a:spAutoFit/>
            </a:bodyPr>
            <a:lstStyle/>
            <a:p>
              <a:pPr marL="0" marR="0"/>
              <a:r>
                <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He waited on God, we are on God’s time-table not ours</a:t>
              </a:r>
              <a:r>
                <a:rPr lang="en-US" sz="4000"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endParaRPr lang="en-US" sz="7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C3BB7D2-019B-79BD-0B88-AE0C2EFEFBED}"/>
                </a:ext>
              </a:extLst>
            </p:cNvPr>
            <p:cNvSpPr txBox="1"/>
            <p:nvPr/>
          </p:nvSpPr>
          <p:spPr>
            <a:xfrm>
              <a:off x="361745" y="4214472"/>
              <a:ext cx="1000125" cy="1569660"/>
            </a:xfrm>
            <a:prstGeom prst="rect">
              <a:avLst/>
            </a:prstGeom>
            <a:noFill/>
          </p:spPr>
          <p:txBody>
            <a:bodyPr wrap="square">
              <a:spAutoFit/>
            </a:bodyPr>
            <a:lstStyle/>
            <a:p>
              <a:r>
                <a:rPr lang="en-US" sz="9600" dirty="0">
                  <a:solidFill>
                    <a:schemeClr val="bg1">
                      <a:alpha val="50000"/>
                    </a:schemeClr>
                  </a:solidFill>
                  <a:latin typeface="Acumin Pro Ultra Black" panose="020B0A04020202020204" pitchFamily="34" charset="0"/>
                </a:rPr>
                <a:t>c</a:t>
              </a:r>
            </a:p>
          </p:txBody>
        </p:sp>
      </p:grpSp>
    </p:spTree>
    <p:extLst>
      <p:ext uri="{BB962C8B-B14F-4D97-AF65-F5344CB8AC3E}">
        <p14:creationId xmlns:p14="http://schemas.microsoft.com/office/powerpoint/2010/main" val="108901679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tamaran" pitchFamily="2" charset="0"/>
                <a:cs typeface="Catamaran" pitchFamily="2" charset="0"/>
              </a:rPr>
              <a:t>Reason #3</a:t>
            </a:r>
          </a:p>
        </p:txBody>
      </p:sp>
      <p:sp>
        <p:nvSpPr>
          <p:cNvPr id="8" name="TextBox 7">
            <a:extLst>
              <a:ext uri="{FF2B5EF4-FFF2-40B4-BE49-F238E27FC236}">
                <a16:creationId xmlns:a16="http://schemas.microsoft.com/office/drawing/2014/main" id="{89D24AB0-072E-60F9-CF1B-95B3CA4486AA}"/>
              </a:ext>
            </a:extLst>
          </p:cNvPr>
          <p:cNvSpPr txBox="1"/>
          <p:nvPr/>
        </p:nvSpPr>
        <p:spPr>
          <a:xfrm>
            <a:off x="385762" y="2828835"/>
            <a:ext cx="10982325" cy="1200329"/>
          </a:xfrm>
          <a:prstGeom prst="rect">
            <a:avLst/>
          </a:prstGeom>
          <a:noFill/>
        </p:spPr>
        <p:txBody>
          <a:bodyPr wrap="square">
            <a:spAutoFit/>
          </a:bodyPr>
          <a:lstStyle/>
          <a:p>
            <a:pPr marL="0" marR="0"/>
            <a:r>
              <a:rPr lang="en-US" sz="7200" dirty="0">
                <a:solidFill>
                  <a:schemeClr val="bg1"/>
                </a:solidFill>
                <a:effectLst/>
                <a:latin typeface="Catamaran" pitchFamily="2" charset="0"/>
                <a:ea typeface="Calibri" panose="020F0502020204030204" pitchFamily="34" charset="0"/>
                <a:cs typeface="Catamaran" pitchFamily="2" charset="0"/>
              </a:rPr>
              <a:t>He Planned.</a:t>
            </a:r>
            <a:endParaRPr lang="en-US" sz="59500" dirty="0">
              <a:solidFill>
                <a:schemeClr val="bg1"/>
              </a:solidFill>
              <a:effectLst/>
              <a:latin typeface="Catamaran" pitchFamily="2" charset="0"/>
              <a:ea typeface="Calibri" panose="020F0502020204030204" pitchFamily="34" charset="0"/>
              <a:cs typeface="Catamaran" pitchFamily="2" charset="0"/>
            </a:endParaRPr>
          </a:p>
        </p:txBody>
      </p:sp>
      <p:pic>
        <p:nvPicPr>
          <p:cNvPr id="6" name="Content Placeholder 9" descr="A blue text on a black background&#10;&#10;Description automatically generated">
            <a:extLst>
              <a:ext uri="{FF2B5EF4-FFF2-40B4-BE49-F238E27FC236}">
                <a16:creationId xmlns:a16="http://schemas.microsoft.com/office/drawing/2014/main" id="{7C8B7FC1-6E13-0B30-7017-4EC488451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3623971507"/>
      </p:ext>
    </p:extLst>
  </p:cSld>
  <p:clrMapOvr>
    <a:masterClrMapping/>
  </p:clrMapOvr>
  <p:transition spd="slow">
    <p:push dir="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tamaran" pitchFamily="2" charset="0"/>
                <a:cs typeface="Catamaran" pitchFamily="2" charset="0"/>
              </a:rPr>
              <a:t>Today’s Message</a:t>
            </a:r>
          </a:p>
        </p:txBody>
      </p:sp>
      <p:grpSp>
        <p:nvGrpSpPr>
          <p:cNvPr id="14" name="Group 13">
            <a:extLst>
              <a:ext uri="{FF2B5EF4-FFF2-40B4-BE49-F238E27FC236}">
                <a16:creationId xmlns:a16="http://schemas.microsoft.com/office/drawing/2014/main" id="{0A371D4D-A6EC-D22C-A9A7-69EE4FE670A7}"/>
              </a:ext>
            </a:extLst>
          </p:cNvPr>
          <p:cNvGrpSpPr/>
          <p:nvPr/>
        </p:nvGrpSpPr>
        <p:grpSpPr>
          <a:xfrm>
            <a:off x="385762" y="1738440"/>
            <a:ext cx="11401629" cy="1569660"/>
            <a:chOff x="266700" y="3105717"/>
            <a:chExt cx="11401629" cy="1569660"/>
          </a:xfrm>
        </p:grpSpPr>
        <p:sp>
          <p:nvSpPr>
            <p:cNvPr id="7" name="TextBox 6">
              <a:extLst>
                <a:ext uri="{FF2B5EF4-FFF2-40B4-BE49-F238E27FC236}">
                  <a16:creationId xmlns:a16="http://schemas.microsoft.com/office/drawing/2014/main" id="{D75A9677-8E33-C9F7-E1FA-67C7A7F06C73}"/>
                </a:ext>
              </a:extLst>
            </p:cNvPr>
            <p:cNvSpPr txBox="1"/>
            <p:nvPr/>
          </p:nvSpPr>
          <p:spPr>
            <a:xfrm>
              <a:off x="1276554" y="3574083"/>
              <a:ext cx="10391775" cy="707886"/>
            </a:xfrm>
            <a:prstGeom prst="rect">
              <a:avLst/>
            </a:prstGeom>
            <a:noFill/>
          </p:spPr>
          <p:txBody>
            <a:bodyPr wrap="square">
              <a:spAutoFit/>
            </a:bodyPr>
            <a:lstStyle/>
            <a:p>
              <a:pPr marL="0" marR="0"/>
              <a:r>
                <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We need to plan out the things ahead of us, </a:t>
              </a:r>
              <a:endParaRPr lang="en-US" sz="7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DBB3F721-4240-08F2-1854-6955CA03D983}"/>
                </a:ext>
              </a:extLst>
            </p:cNvPr>
            <p:cNvSpPr txBox="1"/>
            <p:nvPr/>
          </p:nvSpPr>
          <p:spPr>
            <a:xfrm>
              <a:off x="266700" y="3105717"/>
              <a:ext cx="1000125" cy="1569660"/>
            </a:xfrm>
            <a:prstGeom prst="rect">
              <a:avLst/>
            </a:prstGeom>
            <a:noFill/>
          </p:spPr>
          <p:txBody>
            <a:bodyPr wrap="square">
              <a:spAutoFit/>
            </a:bodyPr>
            <a:lstStyle/>
            <a:p>
              <a:r>
                <a:rPr lang="en-US" sz="9600" dirty="0">
                  <a:solidFill>
                    <a:schemeClr val="bg1">
                      <a:alpha val="50000"/>
                    </a:schemeClr>
                  </a:solidFill>
                  <a:latin typeface="Acumin Pro Ultra Black" panose="020B0A04020202020204" pitchFamily="34" charset="0"/>
                </a:rPr>
                <a:t>b</a:t>
              </a:r>
            </a:p>
          </p:txBody>
        </p:sp>
      </p:grpSp>
      <p:grpSp>
        <p:nvGrpSpPr>
          <p:cNvPr id="13" name="Group 12">
            <a:extLst>
              <a:ext uri="{FF2B5EF4-FFF2-40B4-BE49-F238E27FC236}">
                <a16:creationId xmlns:a16="http://schemas.microsoft.com/office/drawing/2014/main" id="{9BB25380-BE39-6A03-BEB4-9D99A27E261A}"/>
              </a:ext>
            </a:extLst>
          </p:cNvPr>
          <p:cNvGrpSpPr/>
          <p:nvPr/>
        </p:nvGrpSpPr>
        <p:grpSpPr>
          <a:xfrm>
            <a:off x="385762" y="683014"/>
            <a:ext cx="10144533" cy="1569660"/>
            <a:chOff x="266699" y="2247899"/>
            <a:chExt cx="10144533" cy="1569660"/>
          </a:xfrm>
        </p:grpSpPr>
        <p:sp>
          <p:nvSpPr>
            <p:cNvPr id="5" name="TextBox 4">
              <a:extLst>
                <a:ext uri="{FF2B5EF4-FFF2-40B4-BE49-F238E27FC236}">
                  <a16:creationId xmlns:a16="http://schemas.microsoft.com/office/drawing/2014/main" id="{A4A532CF-56B7-D290-8E45-FF4DA456C627}"/>
                </a:ext>
              </a:extLst>
            </p:cNvPr>
            <p:cNvSpPr txBox="1"/>
            <p:nvPr/>
          </p:nvSpPr>
          <p:spPr>
            <a:xfrm>
              <a:off x="1286282" y="2778609"/>
              <a:ext cx="9124950" cy="707886"/>
            </a:xfrm>
            <a:prstGeom prst="rect">
              <a:avLst/>
            </a:prstGeom>
            <a:noFill/>
          </p:spPr>
          <p:txBody>
            <a:bodyPr wrap="square">
              <a:spAutoFit/>
            </a:bodyPr>
            <a:lstStyle/>
            <a:p>
              <a:pPr marL="0" marR="0"/>
              <a:r>
                <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He started planning on his next move.</a:t>
              </a:r>
            </a:p>
          </p:txBody>
        </p:sp>
        <p:sp>
          <p:nvSpPr>
            <p:cNvPr id="12" name="TextBox 11">
              <a:extLst>
                <a:ext uri="{FF2B5EF4-FFF2-40B4-BE49-F238E27FC236}">
                  <a16:creationId xmlns:a16="http://schemas.microsoft.com/office/drawing/2014/main" id="{4C80C1D5-ABC6-87C1-C066-8CB12808C5F4}"/>
                </a:ext>
              </a:extLst>
            </p:cNvPr>
            <p:cNvSpPr txBox="1"/>
            <p:nvPr/>
          </p:nvSpPr>
          <p:spPr>
            <a:xfrm>
              <a:off x="266699" y="2247899"/>
              <a:ext cx="1000125" cy="1569660"/>
            </a:xfrm>
            <a:prstGeom prst="rect">
              <a:avLst/>
            </a:prstGeom>
            <a:noFill/>
          </p:spPr>
          <p:txBody>
            <a:bodyPr wrap="square">
              <a:spAutoFit/>
            </a:bodyPr>
            <a:lstStyle/>
            <a:p>
              <a:r>
                <a:rPr lang="en-US" sz="9600" dirty="0">
                  <a:solidFill>
                    <a:schemeClr val="bg1">
                      <a:alpha val="50000"/>
                    </a:schemeClr>
                  </a:solidFill>
                  <a:latin typeface="Acumin Pro Ultra Black" panose="020B0A04020202020204" pitchFamily="34" charset="0"/>
                </a:rPr>
                <a:t>a</a:t>
              </a:r>
            </a:p>
          </p:txBody>
        </p:sp>
      </p:grpSp>
      <p:pic>
        <p:nvPicPr>
          <p:cNvPr id="17" name="Content Placeholder 9" descr="A blue text on a black background&#10;&#10;Description automatically generated">
            <a:extLst>
              <a:ext uri="{FF2B5EF4-FFF2-40B4-BE49-F238E27FC236}">
                <a16:creationId xmlns:a16="http://schemas.microsoft.com/office/drawing/2014/main" id="{04519D7F-3BF2-8E77-AB7D-DE685769F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grpSp>
        <p:nvGrpSpPr>
          <p:cNvPr id="8" name="Group 7">
            <a:extLst>
              <a:ext uri="{FF2B5EF4-FFF2-40B4-BE49-F238E27FC236}">
                <a16:creationId xmlns:a16="http://schemas.microsoft.com/office/drawing/2014/main" id="{F8C1B55E-AD77-CE9A-236D-2DFCA001677C}"/>
              </a:ext>
            </a:extLst>
          </p:cNvPr>
          <p:cNvGrpSpPr/>
          <p:nvPr/>
        </p:nvGrpSpPr>
        <p:grpSpPr>
          <a:xfrm>
            <a:off x="385762" y="3795446"/>
            <a:ext cx="11391901" cy="1569660"/>
            <a:chOff x="361745" y="4214472"/>
            <a:chExt cx="11391901" cy="1569660"/>
          </a:xfrm>
        </p:grpSpPr>
        <p:sp>
          <p:nvSpPr>
            <p:cNvPr id="2" name="TextBox 1">
              <a:extLst>
                <a:ext uri="{FF2B5EF4-FFF2-40B4-BE49-F238E27FC236}">
                  <a16:creationId xmlns:a16="http://schemas.microsoft.com/office/drawing/2014/main" id="{BB0E76E9-FD48-3768-8538-DF28171AA4EB}"/>
                </a:ext>
              </a:extLst>
            </p:cNvPr>
            <p:cNvSpPr txBox="1"/>
            <p:nvPr/>
          </p:nvSpPr>
          <p:spPr>
            <a:xfrm>
              <a:off x="1361871" y="4789903"/>
              <a:ext cx="10391775" cy="707886"/>
            </a:xfrm>
            <a:prstGeom prst="rect">
              <a:avLst/>
            </a:prstGeom>
            <a:noFill/>
          </p:spPr>
          <p:txBody>
            <a:bodyPr wrap="square">
              <a:spAutoFit/>
            </a:bodyPr>
            <a:lstStyle/>
            <a:p>
              <a:pPr marL="0" marR="0"/>
              <a:r>
                <a:rPr lang="en-US" sz="4000" dirty="0">
                  <a:solidFill>
                    <a:schemeClr val="bg1"/>
                  </a:solidFill>
                  <a:effectLst/>
                  <a:latin typeface="Catamaran" pitchFamily="2" charset="0"/>
                  <a:ea typeface="Calibri" panose="020F0502020204030204" pitchFamily="34" charset="0"/>
                  <a:cs typeface="Catamaran" pitchFamily="2" charset="0"/>
                </a:rPr>
                <a:t>Look at the resources </a:t>
              </a:r>
            </a:p>
          </p:txBody>
        </p:sp>
        <p:sp>
          <p:nvSpPr>
            <p:cNvPr id="6" name="TextBox 5">
              <a:extLst>
                <a:ext uri="{FF2B5EF4-FFF2-40B4-BE49-F238E27FC236}">
                  <a16:creationId xmlns:a16="http://schemas.microsoft.com/office/drawing/2014/main" id="{8C3BB7D2-019B-79BD-0B88-AE0C2EFEFBED}"/>
                </a:ext>
              </a:extLst>
            </p:cNvPr>
            <p:cNvSpPr txBox="1"/>
            <p:nvPr/>
          </p:nvSpPr>
          <p:spPr>
            <a:xfrm>
              <a:off x="361745" y="4214472"/>
              <a:ext cx="1000125" cy="1569660"/>
            </a:xfrm>
            <a:prstGeom prst="rect">
              <a:avLst/>
            </a:prstGeom>
            <a:noFill/>
          </p:spPr>
          <p:txBody>
            <a:bodyPr wrap="square">
              <a:spAutoFit/>
            </a:bodyPr>
            <a:lstStyle/>
            <a:p>
              <a:r>
                <a:rPr lang="en-US" sz="9600" dirty="0">
                  <a:solidFill>
                    <a:schemeClr val="bg1">
                      <a:alpha val="50000"/>
                    </a:schemeClr>
                  </a:solidFill>
                  <a:latin typeface="Acumin Pro Ultra Black" panose="020B0A04020202020204" pitchFamily="34" charset="0"/>
                </a:rPr>
                <a:t>c</a:t>
              </a:r>
            </a:p>
          </p:txBody>
        </p:sp>
      </p:grpSp>
      <p:sp>
        <p:nvSpPr>
          <p:cNvPr id="10" name="TextBox 9">
            <a:extLst>
              <a:ext uri="{FF2B5EF4-FFF2-40B4-BE49-F238E27FC236}">
                <a16:creationId xmlns:a16="http://schemas.microsoft.com/office/drawing/2014/main" id="{21D57DA2-1865-35CC-9CC5-2C097F432EE3}"/>
              </a:ext>
            </a:extLst>
          </p:cNvPr>
          <p:cNvSpPr txBox="1"/>
          <p:nvPr/>
        </p:nvSpPr>
        <p:spPr>
          <a:xfrm>
            <a:off x="1424802" y="3148286"/>
            <a:ext cx="10372318" cy="1077218"/>
          </a:xfrm>
          <a:prstGeom prst="rect">
            <a:avLst/>
          </a:prstGeom>
          <a:noFill/>
        </p:spPr>
        <p:txBody>
          <a:bodyPr wrap="square">
            <a:spAutoFit/>
          </a:bodyPr>
          <a:lstStyle/>
          <a:p>
            <a:pPr marL="514350" marR="0" indent="-514350">
              <a:buFont typeface="+mj-lt"/>
              <a:buAutoNum type="arabicPeriod"/>
            </a:pPr>
            <a:r>
              <a:rPr lang="en-US" sz="3200" dirty="0">
                <a:solidFill>
                  <a:schemeClr val="bg1"/>
                </a:solidFill>
                <a:effectLst/>
                <a:latin typeface="Catamaran" pitchFamily="2" charset="0"/>
                <a:ea typeface="Calibri" panose="020F0502020204030204" pitchFamily="34" charset="0"/>
                <a:cs typeface="Catamaran" pitchFamily="2" charset="0"/>
              </a:rPr>
              <a:t>The cost</a:t>
            </a:r>
            <a:r>
              <a:rPr lang="en-US" sz="3200" dirty="0">
                <a:solidFill>
                  <a:schemeClr val="bg1"/>
                </a:solidFill>
                <a:latin typeface="Catamaran" pitchFamily="2" charset="0"/>
                <a:ea typeface="Calibri" panose="020F0502020204030204" pitchFamily="34" charset="0"/>
                <a:cs typeface="Catamaran" pitchFamily="2" charset="0"/>
              </a:rPr>
              <a:t>?</a:t>
            </a:r>
            <a:endParaRPr lang="en-US" sz="3200" dirty="0">
              <a:solidFill>
                <a:schemeClr val="bg1"/>
              </a:solidFill>
              <a:effectLst/>
              <a:latin typeface="Catamaran" pitchFamily="2" charset="0"/>
              <a:ea typeface="Calibri" panose="020F0502020204030204" pitchFamily="34" charset="0"/>
              <a:cs typeface="Catamaran" pitchFamily="2" charset="0"/>
            </a:endParaRPr>
          </a:p>
          <a:p>
            <a:pPr marL="514350" marR="0" indent="-514350">
              <a:buFont typeface="+mj-lt"/>
              <a:buAutoNum type="arabicPeriod"/>
            </a:pPr>
            <a:r>
              <a:rPr lang="en-US" sz="3200" dirty="0">
                <a:solidFill>
                  <a:schemeClr val="bg1"/>
                </a:solidFill>
                <a:effectLst/>
                <a:latin typeface="Catamaran" pitchFamily="2" charset="0"/>
                <a:ea typeface="Calibri" panose="020F0502020204030204" pitchFamily="34" charset="0"/>
                <a:cs typeface="Catamaran" pitchFamily="2" charset="0"/>
              </a:rPr>
              <a:t>The manpower</a:t>
            </a:r>
            <a:r>
              <a:rPr lang="en-US" sz="3200" dirty="0">
                <a:solidFill>
                  <a:schemeClr val="bg1"/>
                </a:solidFill>
                <a:latin typeface="Catamaran" pitchFamily="2" charset="0"/>
                <a:ea typeface="Calibri" panose="020F0502020204030204" pitchFamily="34" charset="0"/>
                <a:cs typeface="Catamaran" pitchFamily="2" charset="0"/>
              </a:rPr>
              <a:t>?</a:t>
            </a:r>
            <a:r>
              <a:rPr lang="en-US" sz="3200" dirty="0">
                <a:solidFill>
                  <a:schemeClr val="bg1"/>
                </a:solidFill>
                <a:effectLst/>
                <a:latin typeface="Catamaran" pitchFamily="2" charset="0"/>
                <a:ea typeface="Calibri" panose="020F0502020204030204" pitchFamily="34" charset="0"/>
                <a:cs typeface="Catamaran" pitchFamily="2" charset="0"/>
              </a:rPr>
              <a:t> Do we have the strength to finish it</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p:txBody>
      </p:sp>
      <p:grpSp>
        <p:nvGrpSpPr>
          <p:cNvPr id="15" name="Group 14">
            <a:extLst>
              <a:ext uri="{FF2B5EF4-FFF2-40B4-BE49-F238E27FC236}">
                <a16:creationId xmlns:a16="http://schemas.microsoft.com/office/drawing/2014/main" id="{A54444AF-CB7F-1F32-FDF4-BAD982D1268B}"/>
              </a:ext>
            </a:extLst>
          </p:cNvPr>
          <p:cNvGrpSpPr/>
          <p:nvPr/>
        </p:nvGrpSpPr>
        <p:grpSpPr>
          <a:xfrm>
            <a:off x="385762" y="4830080"/>
            <a:ext cx="11391901" cy="1569660"/>
            <a:chOff x="361745" y="4214472"/>
            <a:chExt cx="11391901" cy="1569660"/>
          </a:xfrm>
        </p:grpSpPr>
        <p:sp>
          <p:nvSpPr>
            <p:cNvPr id="16" name="TextBox 15">
              <a:extLst>
                <a:ext uri="{FF2B5EF4-FFF2-40B4-BE49-F238E27FC236}">
                  <a16:creationId xmlns:a16="http://schemas.microsoft.com/office/drawing/2014/main" id="{D336354B-8746-D685-91C7-9E6C00BF4189}"/>
                </a:ext>
              </a:extLst>
            </p:cNvPr>
            <p:cNvSpPr txBox="1"/>
            <p:nvPr/>
          </p:nvSpPr>
          <p:spPr>
            <a:xfrm>
              <a:off x="1361871" y="4789903"/>
              <a:ext cx="10391775" cy="707886"/>
            </a:xfrm>
            <a:prstGeom prst="rect">
              <a:avLst/>
            </a:prstGeom>
            <a:noFill/>
          </p:spPr>
          <p:txBody>
            <a:bodyPr wrap="square">
              <a:spAutoFit/>
            </a:bodyPr>
            <a:lstStyle/>
            <a:p>
              <a:pPr marL="0" marR="0"/>
              <a:r>
                <a:rPr lang="en-US" sz="4000" dirty="0">
                  <a:solidFill>
                    <a:schemeClr val="bg1"/>
                  </a:solidFill>
                  <a:effectLst/>
                  <a:latin typeface="Catamaran" pitchFamily="2" charset="0"/>
                  <a:ea typeface="Calibri" panose="020F0502020204030204" pitchFamily="34" charset="0"/>
                  <a:cs typeface="Catamaran" pitchFamily="2" charset="0"/>
                </a:rPr>
                <a:t>Put your plan in “Action”</a:t>
              </a:r>
            </a:p>
          </p:txBody>
        </p:sp>
        <p:sp>
          <p:nvSpPr>
            <p:cNvPr id="18" name="TextBox 17">
              <a:extLst>
                <a:ext uri="{FF2B5EF4-FFF2-40B4-BE49-F238E27FC236}">
                  <a16:creationId xmlns:a16="http://schemas.microsoft.com/office/drawing/2014/main" id="{8A6718B7-C601-2CD7-BAEA-0E829D29CE4A}"/>
                </a:ext>
              </a:extLst>
            </p:cNvPr>
            <p:cNvSpPr txBox="1"/>
            <p:nvPr/>
          </p:nvSpPr>
          <p:spPr>
            <a:xfrm>
              <a:off x="361745" y="4214472"/>
              <a:ext cx="1000125" cy="1569660"/>
            </a:xfrm>
            <a:prstGeom prst="rect">
              <a:avLst/>
            </a:prstGeom>
            <a:noFill/>
          </p:spPr>
          <p:txBody>
            <a:bodyPr wrap="square">
              <a:spAutoFit/>
            </a:bodyPr>
            <a:lstStyle/>
            <a:p>
              <a:r>
                <a:rPr lang="en-US" sz="9600" dirty="0">
                  <a:solidFill>
                    <a:schemeClr val="bg1">
                      <a:alpha val="50000"/>
                    </a:schemeClr>
                  </a:solidFill>
                  <a:latin typeface="Acumin Pro Ultra Black" panose="020B0A04020202020204" pitchFamily="34" charset="0"/>
                </a:rPr>
                <a:t>d</a:t>
              </a:r>
            </a:p>
          </p:txBody>
        </p:sp>
      </p:grpSp>
    </p:spTree>
    <p:extLst>
      <p:ext uri="{BB962C8B-B14F-4D97-AF65-F5344CB8AC3E}">
        <p14:creationId xmlns:p14="http://schemas.microsoft.com/office/powerpoint/2010/main" val="159714551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tamaran" pitchFamily="2" charset="0"/>
                <a:cs typeface="Catamaran" pitchFamily="2" charset="0"/>
              </a:rPr>
              <a:t>Reason #3</a:t>
            </a:r>
          </a:p>
        </p:txBody>
      </p:sp>
      <p:sp>
        <p:nvSpPr>
          <p:cNvPr id="8" name="TextBox 7">
            <a:extLst>
              <a:ext uri="{FF2B5EF4-FFF2-40B4-BE49-F238E27FC236}">
                <a16:creationId xmlns:a16="http://schemas.microsoft.com/office/drawing/2014/main" id="{89D24AB0-072E-60F9-CF1B-95B3CA4486AA}"/>
              </a:ext>
            </a:extLst>
          </p:cNvPr>
          <p:cNvSpPr txBox="1"/>
          <p:nvPr/>
        </p:nvSpPr>
        <p:spPr>
          <a:xfrm>
            <a:off x="385762" y="2034886"/>
            <a:ext cx="10982325" cy="3046988"/>
          </a:xfrm>
          <a:prstGeom prst="rect">
            <a:avLst/>
          </a:prstGeom>
          <a:noFill/>
        </p:spPr>
        <p:txBody>
          <a:bodyPr wrap="square">
            <a:spAutoFit/>
          </a:bodyPr>
          <a:lstStyle/>
          <a:p>
            <a:pPr marL="0" marR="0"/>
            <a:r>
              <a:rPr lang="en-US" sz="9600" dirty="0">
                <a:solidFill>
                  <a:schemeClr val="bg1"/>
                </a:solidFill>
                <a:effectLst/>
                <a:latin typeface="Catamaran" pitchFamily="2" charset="0"/>
                <a:ea typeface="Calibri" panose="020F0502020204030204" pitchFamily="34" charset="0"/>
                <a:cs typeface="Catamaran" pitchFamily="2" charset="0"/>
              </a:rPr>
              <a:t>God is using your circumstance.</a:t>
            </a:r>
            <a:endParaRPr lang="en-US" sz="102800" dirty="0">
              <a:solidFill>
                <a:schemeClr val="bg1"/>
              </a:solidFill>
              <a:effectLst/>
              <a:latin typeface="Catamaran" pitchFamily="2" charset="0"/>
              <a:ea typeface="Calibri" panose="020F0502020204030204" pitchFamily="34" charset="0"/>
              <a:cs typeface="Catamaran" pitchFamily="2" charset="0"/>
            </a:endParaRPr>
          </a:p>
        </p:txBody>
      </p:sp>
      <p:pic>
        <p:nvPicPr>
          <p:cNvPr id="6" name="Content Placeholder 9" descr="A blue text on a black background&#10;&#10;Description automatically generated">
            <a:extLst>
              <a:ext uri="{FF2B5EF4-FFF2-40B4-BE49-F238E27FC236}">
                <a16:creationId xmlns:a16="http://schemas.microsoft.com/office/drawing/2014/main" id="{7C8B7FC1-6E13-0B30-7017-4EC488451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3914323412"/>
      </p:ext>
    </p:extLst>
  </p:cSld>
  <p:clrMapOvr>
    <a:masterClrMapping/>
  </p:clrMapOvr>
  <p:transition spd="slow">
    <p:push dir="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tamaran" pitchFamily="2" charset="0"/>
                <a:cs typeface="Catamaran" pitchFamily="2" charset="0"/>
              </a:rPr>
              <a:t>Today’s Message</a:t>
            </a:r>
          </a:p>
        </p:txBody>
      </p:sp>
      <p:grpSp>
        <p:nvGrpSpPr>
          <p:cNvPr id="14" name="Group 13">
            <a:extLst>
              <a:ext uri="{FF2B5EF4-FFF2-40B4-BE49-F238E27FC236}">
                <a16:creationId xmlns:a16="http://schemas.microsoft.com/office/drawing/2014/main" id="{0A371D4D-A6EC-D22C-A9A7-69EE4FE670A7}"/>
              </a:ext>
            </a:extLst>
          </p:cNvPr>
          <p:cNvGrpSpPr/>
          <p:nvPr/>
        </p:nvGrpSpPr>
        <p:grpSpPr>
          <a:xfrm>
            <a:off x="359899" y="2355240"/>
            <a:ext cx="11401629" cy="1569660"/>
            <a:chOff x="266700" y="3105717"/>
            <a:chExt cx="11401629" cy="1569660"/>
          </a:xfrm>
        </p:grpSpPr>
        <p:sp>
          <p:nvSpPr>
            <p:cNvPr id="7" name="TextBox 6">
              <a:extLst>
                <a:ext uri="{FF2B5EF4-FFF2-40B4-BE49-F238E27FC236}">
                  <a16:creationId xmlns:a16="http://schemas.microsoft.com/office/drawing/2014/main" id="{D75A9677-8E33-C9F7-E1FA-67C7A7F06C73}"/>
                </a:ext>
              </a:extLst>
            </p:cNvPr>
            <p:cNvSpPr txBox="1"/>
            <p:nvPr/>
          </p:nvSpPr>
          <p:spPr>
            <a:xfrm>
              <a:off x="1276554" y="3574083"/>
              <a:ext cx="10391775" cy="707886"/>
            </a:xfrm>
            <a:prstGeom prst="rect">
              <a:avLst/>
            </a:prstGeom>
            <a:noFill/>
          </p:spPr>
          <p:txBody>
            <a:bodyPr wrap="square">
              <a:spAutoFit/>
            </a:bodyPr>
            <a:lstStyle/>
            <a:p>
              <a:pPr marL="0" marR="0"/>
              <a:r>
                <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Do you have a concern for the lost, dying souls?</a:t>
              </a:r>
              <a:endParaRPr lang="en-US" sz="7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DBB3F721-4240-08F2-1854-6955CA03D983}"/>
                </a:ext>
              </a:extLst>
            </p:cNvPr>
            <p:cNvSpPr txBox="1"/>
            <p:nvPr/>
          </p:nvSpPr>
          <p:spPr>
            <a:xfrm>
              <a:off x="266700" y="3105717"/>
              <a:ext cx="1000125" cy="1569660"/>
            </a:xfrm>
            <a:prstGeom prst="rect">
              <a:avLst/>
            </a:prstGeom>
            <a:noFill/>
          </p:spPr>
          <p:txBody>
            <a:bodyPr wrap="square">
              <a:spAutoFit/>
            </a:bodyPr>
            <a:lstStyle/>
            <a:p>
              <a:r>
                <a:rPr lang="en-US" sz="9600" dirty="0">
                  <a:solidFill>
                    <a:schemeClr val="bg1">
                      <a:alpha val="50000"/>
                    </a:schemeClr>
                  </a:solidFill>
                  <a:latin typeface="Acumin Pro Ultra Black" panose="020B0A04020202020204" pitchFamily="34" charset="0"/>
                </a:rPr>
                <a:t>b</a:t>
              </a:r>
            </a:p>
          </p:txBody>
        </p:sp>
      </p:grpSp>
      <p:grpSp>
        <p:nvGrpSpPr>
          <p:cNvPr id="13" name="Group 12">
            <a:extLst>
              <a:ext uri="{FF2B5EF4-FFF2-40B4-BE49-F238E27FC236}">
                <a16:creationId xmlns:a16="http://schemas.microsoft.com/office/drawing/2014/main" id="{9BB25380-BE39-6A03-BEB4-9D99A27E261A}"/>
              </a:ext>
            </a:extLst>
          </p:cNvPr>
          <p:cNvGrpSpPr/>
          <p:nvPr/>
        </p:nvGrpSpPr>
        <p:grpSpPr>
          <a:xfrm>
            <a:off x="371474" y="1070035"/>
            <a:ext cx="11434764" cy="1854149"/>
            <a:chOff x="266699" y="2247899"/>
            <a:chExt cx="10144533" cy="1854149"/>
          </a:xfrm>
        </p:grpSpPr>
        <p:sp>
          <p:nvSpPr>
            <p:cNvPr id="5" name="TextBox 4">
              <a:extLst>
                <a:ext uri="{FF2B5EF4-FFF2-40B4-BE49-F238E27FC236}">
                  <a16:creationId xmlns:a16="http://schemas.microsoft.com/office/drawing/2014/main" id="{A4A532CF-56B7-D290-8E45-FF4DA456C627}"/>
                </a:ext>
              </a:extLst>
            </p:cNvPr>
            <p:cNvSpPr txBox="1"/>
            <p:nvPr/>
          </p:nvSpPr>
          <p:spPr>
            <a:xfrm>
              <a:off x="1286282" y="2778609"/>
              <a:ext cx="9124950" cy="1323439"/>
            </a:xfrm>
            <a:prstGeom prst="rect">
              <a:avLst/>
            </a:prstGeom>
            <a:noFill/>
          </p:spPr>
          <p:txBody>
            <a:bodyPr wrap="square">
              <a:spAutoFit/>
            </a:bodyPr>
            <a:lstStyle/>
            <a:p>
              <a:pPr marL="0" marR="0"/>
              <a:r>
                <a:rPr lang="en-US" sz="4000" dirty="0">
                  <a:solidFill>
                    <a:schemeClr val="bg1"/>
                  </a:solidFill>
                  <a:effectLst/>
                  <a:latin typeface="Catamaran" pitchFamily="2" charset="0"/>
                  <a:ea typeface="Calibri" panose="020F0502020204030204" pitchFamily="34" charset="0"/>
                  <a:cs typeface="Catamaran" pitchFamily="2" charset="0"/>
                </a:rPr>
                <a:t>As a child of God, He needs to direct our paths.</a:t>
              </a:r>
            </a:p>
          </p:txBody>
        </p:sp>
        <p:sp>
          <p:nvSpPr>
            <p:cNvPr id="12" name="TextBox 11">
              <a:extLst>
                <a:ext uri="{FF2B5EF4-FFF2-40B4-BE49-F238E27FC236}">
                  <a16:creationId xmlns:a16="http://schemas.microsoft.com/office/drawing/2014/main" id="{4C80C1D5-ABC6-87C1-C066-8CB12808C5F4}"/>
                </a:ext>
              </a:extLst>
            </p:cNvPr>
            <p:cNvSpPr txBox="1"/>
            <p:nvPr/>
          </p:nvSpPr>
          <p:spPr>
            <a:xfrm>
              <a:off x="266699" y="2247899"/>
              <a:ext cx="1000125" cy="1569660"/>
            </a:xfrm>
            <a:prstGeom prst="rect">
              <a:avLst/>
            </a:prstGeom>
            <a:noFill/>
          </p:spPr>
          <p:txBody>
            <a:bodyPr wrap="square">
              <a:spAutoFit/>
            </a:bodyPr>
            <a:lstStyle/>
            <a:p>
              <a:r>
                <a:rPr lang="en-US" sz="9600" dirty="0">
                  <a:solidFill>
                    <a:schemeClr val="bg1">
                      <a:alpha val="50000"/>
                    </a:schemeClr>
                  </a:solidFill>
                  <a:latin typeface="Acumin Pro Ultra Black" panose="020B0A04020202020204" pitchFamily="34" charset="0"/>
                </a:rPr>
                <a:t>a</a:t>
              </a:r>
            </a:p>
          </p:txBody>
        </p:sp>
      </p:grpSp>
      <p:pic>
        <p:nvPicPr>
          <p:cNvPr id="17" name="Content Placeholder 9" descr="A blue text on a black background&#10;&#10;Description automatically generated">
            <a:extLst>
              <a:ext uri="{FF2B5EF4-FFF2-40B4-BE49-F238E27FC236}">
                <a16:creationId xmlns:a16="http://schemas.microsoft.com/office/drawing/2014/main" id="{04519D7F-3BF2-8E77-AB7D-DE685769F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grpSp>
        <p:nvGrpSpPr>
          <p:cNvPr id="8" name="Group 7">
            <a:extLst>
              <a:ext uri="{FF2B5EF4-FFF2-40B4-BE49-F238E27FC236}">
                <a16:creationId xmlns:a16="http://schemas.microsoft.com/office/drawing/2014/main" id="{F8C1B55E-AD77-CE9A-236D-2DFCA001677C}"/>
              </a:ext>
            </a:extLst>
          </p:cNvPr>
          <p:cNvGrpSpPr/>
          <p:nvPr/>
        </p:nvGrpSpPr>
        <p:grpSpPr>
          <a:xfrm>
            <a:off x="371474" y="3483281"/>
            <a:ext cx="11391901" cy="1569660"/>
            <a:chOff x="361745" y="4214472"/>
            <a:chExt cx="11391901" cy="1569660"/>
          </a:xfrm>
        </p:grpSpPr>
        <p:sp>
          <p:nvSpPr>
            <p:cNvPr id="2" name="TextBox 1">
              <a:extLst>
                <a:ext uri="{FF2B5EF4-FFF2-40B4-BE49-F238E27FC236}">
                  <a16:creationId xmlns:a16="http://schemas.microsoft.com/office/drawing/2014/main" id="{BB0E76E9-FD48-3768-8538-DF28171AA4EB}"/>
                </a:ext>
              </a:extLst>
            </p:cNvPr>
            <p:cNvSpPr txBox="1"/>
            <p:nvPr/>
          </p:nvSpPr>
          <p:spPr>
            <a:xfrm>
              <a:off x="1361871" y="4789903"/>
              <a:ext cx="10391775" cy="707886"/>
            </a:xfrm>
            <a:prstGeom prst="rect">
              <a:avLst/>
            </a:prstGeom>
            <a:noFill/>
          </p:spPr>
          <p:txBody>
            <a:bodyPr wrap="square">
              <a:spAutoFit/>
            </a:bodyPr>
            <a:lstStyle/>
            <a:p>
              <a:pPr marL="0" marR="0"/>
              <a:r>
                <a:rPr lang="en-US" sz="4000" dirty="0">
                  <a:solidFill>
                    <a:schemeClr val="bg1"/>
                  </a:solidFill>
                  <a:effectLst/>
                  <a:latin typeface="Catamaran" pitchFamily="2" charset="0"/>
                  <a:ea typeface="Calibri" panose="020F0502020204030204" pitchFamily="34" charset="0"/>
                  <a:cs typeface="Catamaran" pitchFamily="2" charset="0"/>
                </a:rPr>
                <a:t>Do you want to see our church to grow?</a:t>
              </a:r>
            </a:p>
          </p:txBody>
        </p:sp>
        <p:sp>
          <p:nvSpPr>
            <p:cNvPr id="6" name="TextBox 5">
              <a:extLst>
                <a:ext uri="{FF2B5EF4-FFF2-40B4-BE49-F238E27FC236}">
                  <a16:creationId xmlns:a16="http://schemas.microsoft.com/office/drawing/2014/main" id="{8C3BB7D2-019B-79BD-0B88-AE0C2EFEFBED}"/>
                </a:ext>
              </a:extLst>
            </p:cNvPr>
            <p:cNvSpPr txBox="1"/>
            <p:nvPr/>
          </p:nvSpPr>
          <p:spPr>
            <a:xfrm>
              <a:off x="361745" y="4214472"/>
              <a:ext cx="1000125" cy="1569660"/>
            </a:xfrm>
            <a:prstGeom prst="rect">
              <a:avLst/>
            </a:prstGeom>
            <a:noFill/>
          </p:spPr>
          <p:txBody>
            <a:bodyPr wrap="square">
              <a:spAutoFit/>
            </a:bodyPr>
            <a:lstStyle/>
            <a:p>
              <a:r>
                <a:rPr lang="en-US" sz="9600" dirty="0">
                  <a:solidFill>
                    <a:schemeClr val="bg1">
                      <a:alpha val="50000"/>
                    </a:schemeClr>
                  </a:solidFill>
                  <a:latin typeface="Acumin Pro Ultra Black" panose="020B0A04020202020204" pitchFamily="34" charset="0"/>
                </a:rPr>
                <a:t>c</a:t>
              </a:r>
            </a:p>
          </p:txBody>
        </p:sp>
      </p:grpSp>
      <p:grpSp>
        <p:nvGrpSpPr>
          <p:cNvPr id="15" name="Group 14">
            <a:extLst>
              <a:ext uri="{FF2B5EF4-FFF2-40B4-BE49-F238E27FC236}">
                <a16:creationId xmlns:a16="http://schemas.microsoft.com/office/drawing/2014/main" id="{A54444AF-CB7F-1F32-FDF4-BAD982D1268B}"/>
              </a:ext>
            </a:extLst>
          </p:cNvPr>
          <p:cNvGrpSpPr/>
          <p:nvPr/>
        </p:nvGrpSpPr>
        <p:grpSpPr>
          <a:xfrm>
            <a:off x="371474" y="4611323"/>
            <a:ext cx="11391901" cy="1569660"/>
            <a:chOff x="361745" y="4214472"/>
            <a:chExt cx="11391901" cy="1569660"/>
          </a:xfrm>
        </p:grpSpPr>
        <p:sp>
          <p:nvSpPr>
            <p:cNvPr id="16" name="TextBox 15">
              <a:extLst>
                <a:ext uri="{FF2B5EF4-FFF2-40B4-BE49-F238E27FC236}">
                  <a16:creationId xmlns:a16="http://schemas.microsoft.com/office/drawing/2014/main" id="{D336354B-8746-D685-91C7-9E6C00BF4189}"/>
                </a:ext>
              </a:extLst>
            </p:cNvPr>
            <p:cNvSpPr txBox="1"/>
            <p:nvPr/>
          </p:nvSpPr>
          <p:spPr>
            <a:xfrm>
              <a:off x="1361871" y="4743603"/>
              <a:ext cx="10391775" cy="707886"/>
            </a:xfrm>
            <a:prstGeom prst="rect">
              <a:avLst/>
            </a:prstGeom>
            <a:noFill/>
          </p:spPr>
          <p:txBody>
            <a:bodyPr wrap="square">
              <a:spAutoFit/>
            </a:bodyPr>
            <a:lstStyle/>
            <a:p>
              <a:pPr marL="0" marR="0"/>
              <a:r>
                <a:rPr lang="en-US" sz="4000" dirty="0">
                  <a:solidFill>
                    <a:schemeClr val="bg1"/>
                  </a:solidFill>
                  <a:effectLst/>
                  <a:latin typeface="Catamaran" pitchFamily="2" charset="0"/>
                  <a:ea typeface="Calibri" panose="020F0502020204030204" pitchFamily="34" charset="0"/>
                  <a:cs typeface="Catamaran" pitchFamily="2" charset="0"/>
                </a:rPr>
                <a:t>What can you do to help our church grow? </a:t>
              </a:r>
            </a:p>
          </p:txBody>
        </p:sp>
        <p:sp>
          <p:nvSpPr>
            <p:cNvPr id="18" name="TextBox 17">
              <a:extLst>
                <a:ext uri="{FF2B5EF4-FFF2-40B4-BE49-F238E27FC236}">
                  <a16:creationId xmlns:a16="http://schemas.microsoft.com/office/drawing/2014/main" id="{8A6718B7-C601-2CD7-BAEA-0E829D29CE4A}"/>
                </a:ext>
              </a:extLst>
            </p:cNvPr>
            <p:cNvSpPr txBox="1"/>
            <p:nvPr/>
          </p:nvSpPr>
          <p:spPr>
            <a:xfrm>
              <a:off x="361745" y="4214472"/>
              <a:ext cx="1000125" cy="1569660"/>
            </a:xfrm>
            <a:prstGeom prst="rect">
              <a:avLst/>
            </a:prstGeom>
            <a:noFill/>
          </p:spPr>
          <p:txBody>
            <a:bodyPr wrap="square">
              <a:spAutoFit/>
            </a:bodyPr>
            <a:lstStyle/>
            <a:p>
              <a:r>
                <a:rPr lang="en-US" sz="9600" dirty="0">
                  <a:solidFill>
                    <a:schemeClr val="bg1">
                      <a:alpha val="50000"/>
                    </a:schemeClr>
                  </a:solidFill>
                  <a:latin typeface="Acumin Pro Ultra Black" panose="020B0A04020202020204" pitchFamily="34" charset="0"/>
                </a:rPr>
                <a:t>d</a:t>
              </a:r>
            </a:p>
          </p:txBody>
        </p:sp>
      </p:grpSp>
    </p:spTree>
    <p:extLst>
      <p:ext uri="{BB962C8B-B14F-4D97-AF65-F5344CB8AC3E}">
        <p14:creationId xmlns:p14="http://schemas.microsoft.com/office/powerpoint/2010/main" val="420110738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49186" y="754791"/>
            <a:ext cx="10515600" cy="6064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500" dirty="0">
                <a:solidFill>
                  <a:srgbClr val="00B0F0"/>
                </a:solidFill>
                <a:latin typeface="Catamaran" pitchFamily="2" charset="0"/>
                <a:cs typeface="Catamaran" pitchFamily="2" charset="0"/>
              </a:rPr>
              <a:t>#105</a:t>
            </a:r>
          </a:p>
        </p:txBody>
      </p:sp>
      <p:sp>
        <p:nvSpPr>
          <p:cNvPr id="8" name="TextBox 7">
            <a:extLst>
              <a:ext uri="{FF2B5EF4-FFF2-40B4-BE49-F238E27FC236}">
                <a16:creationId xmlns:a16="http://schemas.microsoft.com/office/drawing/2014/main" id="{89D24AB0-072E-60F9-CF1B-95B3CA4486AA}"/>
              </a:ext>
            </a:extLst>
          </p:cNvPr>
          <p:cNvSpPr txBox="1"/>
          <p:nvPr/>
        </p:nvSpPr>
        <p:spPr>
          <a:xfrm>
            <a:off x="349186" y="3053394"/>
            <a:ext cx="10982325" cy="1323439"/>
          </a:xfrm>
          <a:prstGeom prst="rect">
            <a:avLst/>
          </a:prstGeom>
          <a:noFill/>
        </p:spPr>
        <p:txBody>
          <a:bodyPr wrap="square">
            <a:spAutoFit/>
          </a:bodyPr>
          <a:lstStyle/>
          <a:p>
            <a:r>
              <a:rPr lang="en-US" sz="8000" dirty="0">
                <a:solidFill>
                  <a:schemeClr val="bg1"/>
                </a:solidFill>
                <a:latin typeface="Catamaran" pitchFamily="2" charset="0"/>
                <a:cs typeface="Catamaran" pitchFamily="2" charset="0"/>
              </a:rPr>
              <a:t>Softly and Tenderly </a:t>
            </a:r>
          </a:p>
        </p:txBody>
      </p:sp>
      <p:pic>
        <p:nvPicPr>
          <p:cNvPr id="6" name="Content Placeholder 9" descr="A blue text on a black background&#10;&#10;Description automatically generated">
            <a:extLst>
              <a:ext uri="{FF2B5EF4-FFF2-40B4-BE49-F238E27FC236}">
                <a16:creationId xmlns:a16="http://schemas.microsoft.com/office/drawing/2014/main" id="{7C8B7FC1-6E13-0B30-7017-4EC488451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1344373867"/>
      </p:ext>
    </p:extLst>
  </p:cSld>
  <p:clrMapOvr>
    <a:masterClrMapping/>
  </p:clrMapOvr>
  <p:transition spd="slow">
    <p:push dir="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B0F0"/>
                </a:solidFill>
                <a:latin typeface="Catamaran" pitchFamily="2" charset="0"/>
                <a:cs typeface="Catamaran" pitchFamily="2" charset="0"/>
              </a:rPr>
              <a:t>#105 </a:t>
            </a:r>
            <a:r>
              <a:rPr lang="en-US" sz="4400" dirty="0">
                <a:solidFill>
                  <a:srgbClr val="00B0F0"/>
                </a:solidFill>
                <a:latin typeface="Catamaran" pitchFamily="2" charset="0"/>
                <a:cs typeface="Catamaran" pitchFamily="2" charset="0"/>
              </a:rPr>
              <a:t>Softly and Tenderly </a:t>
            </a:r>
          </a:p>
        </p:txBody>
      </p:sp>
      <p:sp>
        <p:nvSpPr>
          <p:cNvPr id="8" name="TextBox 7">
            <a:extLst>
              <a:ext uri="{FF2B5EF4-FFF2-40B4-BE49-F238E27FC236}">
                <a16:creationId xmlns:a16="http://schemas.microsoft.com/office/drawing/2014/main" id="{89D24AB0-072E-60F9-CF1B-95B3CA4486AA}"/>
              </a:ext>
            </a:extLst>
          </p:cNvPr>
          <p:cNvSpPr txBox="1"/>
          <p:nvPr/>
        </p:nvSpPr>
        <p:spPr>
          <a:xfrm>
            <a:off x="385762" y="1139262"/>
            <a:ext cx="10982325" cy="4247317"/>
          </a:xfrm>
          <a:prstGeom prst="rect">
            <a:avLst/>
          </a:prstGeom>
          <a:noFill/>
        </p:spPr>
        <p:txBody>
          <a:bodyPr wrap="square">
            <a:spAutoFit/>
          </a:bodyPr>
          <a:lstStyle/>
          <a:p>
            <a:pPr marL="0" marR="0"/>
            <a:r>
              <a:rPr lang="en-US" sz="5400" b="0" i="0" dirty="0">
                <a:solidFill>
                  <a:schemeClr val="bg1"/>
                </a:solidFill>
                <a:effectLst/>
                <a:latin typeface="Catamaran" pitchFamily="2" charset="0"/>
                <a:cs typeface="Catamaran" pitchFamily="2" charset="0"/>
              </a:rPr>
              <a:t>Softly and tenderly Jesus is calling,</a:t>
            </a:r>
          </a:p>
          <a:p>
            <a:pPr marL="0" marR="0"/>
            <a:r>
              <a:rPr lang="en-US" sz="5400" b="0" i="0" dirty="0">
                <a:solidFill>
                  <a:schemeClr val="bg1"/>
                </a:solidFill>
                <a:effectLst/>
                <a:latin typeface="Catamaran" pitchFamily="2" charset="0"/>
                <a:cs typeface="Catamaran" pitchFamily="2" charset="0"/>
              </a:rPr>
              <a:t>calling for you and for me;</a:t>
            </a:r>
          </a:p>
          <a:p>
            <a:pPr marL="0" marR="0"/>
            <a:r>
              <a:rPr lang="en-US" sz="5400" b="0" i="0" dirty="0">
                <a:solidFill>
                  <a:schemeClr val="bg1"/>
                </a:solidFill>
                <a:effectLst/>
                <a:latin typeface="Catamaran" pitchFamily="2" charset="0"/>
                <a:cs typeface="Catamaran" pitchFamily="2" charset="0"/>
              </a:rPr>
              <a:t>see, on the portals he's waiting and watching,</a:t>
            </a:r>
          </a:p>
          <a:p>
            <a:pPr marL="0" marR="0"/>
            <a:r>
              <a:rPr lang="en-US" sz="5400" b="0" i="0" dirty="0">
                <a:solidFill>
                  <a:schemeClr val="bg1"/>
                </a:solidFill>
                <a:effectLst/>
                <a:latin typeface="Catamaran" pitchFamily="2" charset="0"/>
                <a:cs typeface="Catamaran" pitchFamily="2" charset="0"/>
              </a:rPr>
              <a:t>watching for you and for me.</a:t>
            </a:r>
            <a:endParaRPr lang="en-US" sz="5400" dirty="0">
              <a:solidFill>
                <a:schemeClr val="bg1"/>
              </a:solidFill>
              <a:effectLst/>
              <a:latin typeface="Catamaran" pitchFamily="2" charset="0"/>
              <a:ea typeface="Calibri" panose="020F0502020204030204" pitchFamily="34" charset="0"/>
              <a:cs typeface="Catamaran" pitchFamily="2" charset="0"/>
            </a:endParaRPr>
          </a:p>
        </p:txBody>
      </p:sp>
      <p:pic>
        <p:nvPicPr>
          <p:cNvPr id="6" name="Content Placeholder 9" descr="A blue text on a black background&#10;&#10;Description automatically generated">
            <a:extLst>
              <a:ext uri="{FF2B5EF4-FFF2-40B4-BE49-F238E27FC236}">
                <a16:creationId xmlns:a16="http://schemas.microsoft.com/office/drawing/2014/main" id="{7C8B7FC1-6E13-0B30-7017-4EC488451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4176969803"/>
      </p:ext>
    </p:extLst>
  </p:cSld>
  <p:clrMapOvr>
    <a:masterClrMapping/>
  </p:clrMapOvr>
  <p:transition spd="slow">
    <p:push dir="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8" name="TextBox 7">
            <a:extLst>
              <a:ext uri="{FF2B5EF4-FFF2-40B4-BE49-F238E27FC236}">
                <a16:creationId xmlns:a16="http://schemas.microsoft.com/office/drawing/2014/main" id="{89D24AB0-072E-60F9-CF1B-95B3CA4486AA}"/>
              </a:ext>
            </a:extLst>
          </p:cNvPr>
          <p:cNvSpPr txBox="1"/>
          <p:nvPr/>
        </p:nvSpPr>
        <p:spPr>
          <a:xfrm>
            <a:off x="385762" y="1434722"/>
            <a:ext cx="10982325" cy="4247317"/>
          </a:xfrm>
          <a:prstGeom prst="rect">
            <a:avLst/>
          </a:prstGeom>
          <a:noFill/>
        </p:spPr>
        <p:txBody>
          <a:bodyPr wrap="square">
            <a:spAutoFit/>
          </a:bodyPr>
          <a:lstStyle/>
          <a:p>
            <a:pPr marL="0" marR="0"/>
            <a:r>
              <a:rPr lang="en-US" sz="5400" b="0" i="0" dirty="0">
                <a:solidFill>
                  <a:schemeClr val="bg1"/>
                </a:solidFill>
                <a:effectLst/>
                <a:latin typeface="Catamaran" pitchFamily="2" charset="0"/>
                <a:cs typeface="Catamaran" pitchFamily="2" charset="0"/>
              </a:rPr>
              <a:t>Refrain:</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Come home, come home;</a:t>
            </a:r>
          </a:p>
          <a:p>
            <a:pPr marL="0" marR="0"/>
            <a:r>
              <a:rPr lang="en-US" sz="5400" b="0" i="0" dirty="0">
                <a:solidFill>
                  <a:schemeClr val="bg1"/>
                </a:solidFill>
                <a:effectLst/>
                <a:latin typeface="Catamaran" pitchFamily="2" charset="0"/>
                <a:cs typeface="Catamaran" pitchFamily="2" charset="0"/>
              </a:rPr>
              <a:t>you who are weary come home;</a:t>
            </a:r>
          </a:p>
          <a:p>
            <a:pPr marL="0" marR="0"/>
            <a:r>
              <a:rPr lang="en-US" sz="5400" b="0" i="0" dirty="0">
                <a:solidFill>
                  <a:schemeClr val="bg1"/>
                </a:solidFill>
                <a:effectLst/>
                <a:latin typeface="Catamaran" pitchFamily="2" charset="0"/>
                <a:cs typeface="Catamaran" pitchFamily="2" charset="0"/>
              </a:rPr>
              <a:t>earnestly, tenderly, Jesus is calling,</a:t>
            </a:r>
          </a:p>
          <a:p>
            <a:pPr marL="0" marR="0"/>
            <a:r>
              <a:rPr lang="en-US" sz="5400" b="0" i="0" dirty="0">
                <a:solidFill>
                  <a:schemeClr val="bg1"/>
                </a:solidFill>
                <a:effectLst/>
                <a:latin typeface="Catamaran" pitchFamily="2" charset="0"/>
                <a:cs typeface="Catamaran" pitchFamily="2" charset="0"/>
              </a:rPr>
              <a:t>calling, O sinner, come home!</a:t>
            </a:r>
            <a:endParaRPr lang="en-US" sz="5400" dirty="0">
              <a:solidFill>
                <a:schemeClr val="bg1"/>
              </a:solidFill>
              <a:effectLst/>
              <a:latin typeface="Catamaran" pitchFamily="2" charset="0"/>
              <a:ea typeface="Calibri" panose="020F0502020204030204" pitchFamily="34" charset="0"/>
              <a:cs typeface="Catamaran" pitchFamily="2" charset="0"/>
            </a:endParaRPr>
          </a:p>
        </p:txBody>
      </p:sp>
      <p:pic>
        <p:nvPicPr>
          <p:cNvPr id="6" name="Content Placeholder 9" descr="A blue text on a black background&#10;&#10;Description automatically generated">
            <a:extLst>
              <a:ext uri="{FF2B5EF4-FFF2-40B4-BE49-F238E27FC236}">
                <a16:creationId xmlns:a16="http://schemas.microsoft.com/office/drawing/2014/main" id="{7C8B7FC1-6E13-0B30-7017-4EC488451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2" name="Title 1">
            <a:extLst>
              <a:ext uri="{FF2B5EF4-FFF2-40B4-BE49-F238E27FC236}">
                <a16:creationId xmlns:a16="http://schemas.microsoft.com/office/drawing/2014/main" id="{FE6E41B2-7D3C-4CE6-A1AC-7E3EA784778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B0F0"/>
                </a:solidFill>
                <a:latin typeface="Catamaran" pitchFamily="2" charset="0"/>
                <a:cs typeface="Catamaran" pitchFamily="2" charset="0"/>
              </a:rPr>
              <a:t>#105 </a:t>
            </a:r>
            <a:r>
              <a:rPr lang="en-US" sz="4400" dirty="0">
                <a:solidFill>
                  <a:srgbClr val="00B0F0"/>
                </a:solidFill>
                <a:latin typeface="Catamaran" pitchFamily="2" charset="0"/>
                <a:cs typeface="Catamaran" pitchFamily="2" charset="0"/>
              </a:rPr>
              <a:t>Softly and Tenderly </a:t>
            </a:r>
          </a:p>
        </p:txBody>
      </p:sp>
    </p:spTree>
    <p:extLst>
      <p:ext uri="{BB962C8B-B14F-4D97-AF65-F5344CB8AC3E}">
        <p14:creationId xmlns:p14="http://schemas.microsoft.com/office/powerpoint/2010/main" val="960710342"/>
      </p:ext>
    </p:extLst>
  </p:cSld>
  <p:clrMapOvr>
    <a:masterClrMapping/>
  </p:clrMapOvr>
  <p:transition spd="slow">
    <p:push dir="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829D7-81FC-C763-CA69-6072F8543FCF}"/>
              </a:ext>
            </a:extLst>
          </p:cNvPr>
          <p:cNvSpPr>
            <a:spLocks noGrp="1"/>
          </p:cNvSpPr>
          <p:nvPr>
            <p:ph type="title"/>
          </p:nvPr>
        </p:nvSpPr>
        <p:spPr>
          <a:xfrm>
            <a:off x="385762" y="2066924"/>
            <a:ext cx="11201400" cy="3328988"/>
          </a:xfrm>
        </p:spPr>
        <p:txBody>
          <a:bodyPr>
            <a:noAutofit/>
          </a:bodyPr>
          <a:lstStyle/>
          <a:p>
            <a:r>
              <a:rPr lang="en-US" sz="9600" dirty="0">
                <a:solidFill>
                  <a:schemeClr val="bg1"/>
                </a:solidFill>
                <a:latin typeface="Catamaran Thin" pitchFamily="2" charset="0"/>
                <a:cs typeface="Catamaran Thin" pitchFamily="2" charset="0"/>
              </a:rPr>
              <a:t>Prayer Requests</a:t>
            </a:r>
          </a:p>
        </p:txBody>
      </p:sp>
      <p:sp>
        <p:nvSpPr>
          <p:cNvPr id="11" name="TextBox 10">
            <a:extLst>
              <a:ext uri="{FF2B5EF4-FFF2-40B4-BE49-F238E27FC236}">
                <a16:creationId xmlns:a16="http://schemas.microsoft.com/office/drawing/2014/main" id="{07301BE4-F1E7-E7F9-830F-291FD009FC69}"/>
              </a:ext>
            </a:extLst>
          </p:cNvPr>
          <p:cNvSpPr txBox="1"/>
          <p:nvPr/>
        </p:nvSpPr>
        <p:spPr>
          <a:xfrm>
            <a:off x="452437" y="4331493"/>
            <a:ext cx="11134725" cy="923330"/>
          </a:xfrm>
          <a:prstGeom prst="rect">
            <a:avLst/>
          </a:prstGeom>
          <a:noFill/>
        </p:spPr>
        <p:txBody>
          <a:bodyPr wrap="square" rtlCol="0">
            <a:spAutoFit/>
          </a:bodyPr>
          <a:lstStyle/>
          <a:p>
            <a:r>
              <a:rPr lang="en-US" sz="5400" dirty="0">
                <a:solidFill>
                  <a:srgbClr val="00B0F0"/>
                </a:solidFill>
                <a:latin typeface="Catamaran" pitchFamily="2" charset="0"/>
                <a:cs typeface="Catamaran" pitchFamily="2" charset="0"/>
              </a:rPr>
              <a:t>Do we have any prayer requests?</a:t>
            </a:r>
          </a:p>
        </p:txBody>
      </p:sp>
      <p:sp>
        <p:nvSpPr>
          <p:cNvPr id="12" name="Date Placeholder 3">
            <a:extLst>
              <a:ext uri="{FF2B5EF4-FFF2-40B4-BE49-F238E27FC236}">
                <a16:creationId xmlns:a16="http://schemas.microsoft.com/office/drawing/2014/main" id="{DC430084-DDF9-5E19-4D31-CE6711965C46}"/>
              </a:ext>
            </a:extLst>
          </p:cNvPr>
          <p:cNvSpPr>
            <a:spLocks noGrp="1"/>
          </p:cNvSpPr>
          <p:nvPr>
            <p:ph type="dt" sz="half" idx="10"/>
          </p:nvPr>
        </p:nvSpPr>
        <p:spPr>
          <a:xfrm>
            <a:off x="476250" y="6344444"/>
            <a:ext cx="2743200" cy="365125"/>
          </a:xfrm>
        </p:spPr>
        <p:txBody>
          <a:bodyPr vert="horz" lIns="91440" tIns="45720" rIns="91440" bIns="45720" rtlCol="0" anchor="ctr">
            <a:normAutofit/>
          </a:bodyPr>
          <a:lstStyle/>
          <a:p>
            <a:pPr>
              <a:spcAft>
                <a:spcPts val="600"/>
              </a:spcAft>
            </a:pPr>
            <a:fld id="{AF099179-74F1-4981-9B1A-1569C859BD22}" type="datetime2">
              <a:rPr lang="en-US" smtClean="0">
                <a:solidFill>
                  <a:schemeClr val="bg1"/>
                </a:solidFill>
              </a:rPr>
              <a:pPr>
                <a:spcAft>
                  <a:spcPts val="600"/>
                </a:spcAft>
              </a:pPr>
              <a:t>Sunday, January 14, 2024</a:t>
            </a:fld>
            <a:endParaRPr lang="en-US" dirty="0">
              <a:solidFill>
                <a:schemeClr val="bg1"/>
              </a:solidFill>
            </a:endParaRPr>
          </a:p>
        </p:txBody>
      </p:sp>
      <p:pic>
        <p:nvPicPr>
          <p:cNvPr id="15" name="Content Placeholder 9" descr="A blue text on a black background&#10;&#10;Description automatically generated">
            <a:extLst>
              <a:ext uri="{FF2B5EF4-FFF2-40B4-BE49-F238E27FC236}">
                <a16:creationId xmlns:a16="http://schemas.microsoft.com/office/drawing/2014/main" id="{9A0D92C5-61C4-48F6-28E7-BB8E866555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4018348926"/>
      </p:ext>
    </p:extLst>
  </p:cSld>
  <p:clrMapOvr>
    <a:masterClrMapping/>
  </p:clrMapOvr>
  <p:transition spd="slow">
    <p:cove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8" name="TextBox 7">
            <a:extLst>
              <a:ext uri="{FF2B5EF4-FFF2-40B4-BE49-F238E27FC236}">
                <a16:creationId xmlns:a16="http://schemas.microsoft.com/office/drawing/2014/main" id="{89D24AB0-072E-60F9-CF1B-95B3CA4486AA}"/>
              </a:ext>
            </a:extLst>
          </p:cNvPr>
          <p:cNvSpPr txBox="1"/>
          <p:nvPr/>
        </p:nvSpPr>
        <p:spPr>
          <a:xfrm>
            <a:off x="428625" y="1139874"/>
            <a:ext cx="10982325" cy="5078313"/>
          </a:xfrm>
          <a:prstGeom prst="rect">
            <a:avLst/>
          </a:prstGeom>
          <a:noFill/>
        </p:spPr>
        <p:txBody>
          <a:bodyPr wrap="square">
            <a:spAutoFit/>
          </a:bodyPr>
          <a:lstStyle/>
          <a:p>
            <a:pPr marL="0" marR="0"/>
            <a:r>
              <a:rPr lang="en-US" sz="5400" b="0" i="0" dirty="0">
                <a:solidFill>
                  <a:schemeClr val="bg1"/>
                </a:solidFill>
                <a:effectLst/>
                <a:latin typeface="Catamaran" pitchFamily="2" charset="0"/>
                <a:cs typeface="Catamaran" pitchFamily="2" charset="0"/>
              </a:rPr>
              <a:t>Why should we tarry when Jesus is pleading,</a:t>
            </a:r>
          </a:p>
          <a:p>
            <a:pPr marL="0" marR="0"/>
            <a:r>
              <a:rPr lang="en-US" sz="5400" b="0" i="0" dirty="0">
                <a:solidFill>
                  <a:schemeClr val="bg1"/>
                </a:solidFill>
                <a:effectLst/>
                <a:latin typeface="Catamaran" pitchFamily="2" charset="0"/>
                <a:cs typeface="Catamaran" pitchFamily="2" charset="0"/>
              </a:rPr>
              <a:t>pleading for you and for me?</a:t>
            </a:r>
          </a:p>
          <a:p>
            <a:pPr marL="0" marR="0"/>
            <a:r>
              <a:rPr lang="en-US" sz="5400" b="0" i="0" dirty="0">
                <a:solidFill>
                  <a:schemeClr val="bg1"/>
                </a:solidFill>
                <a:effectLst/>
                <a:latin typeface="Catamaran" pitchFamily="2" charset="0"/>
                <a:cs typeface="Catamaran" pitchFamily="2" charset="0"/>
              </a:rPr>
              <a:t>Why should we linger and heed not his mercies,</a:t>
            </a:r>
          </a:p>
          <a:p>
            <a:pPr marL="0" marR="0"/>
            <a:r>
              <a:rPr lang="en-US" sz="5400" b="0" i="0" dirty="0">
                <a:solidFill>
                  <a:schemeClr val="bg1"/>
                </a:solidFill>
                <a:effectLst/>
                <a:latin typeface="Catamaran" pitchFamily="2" charset="0"/>
                <a:cs typeface="Catamaran" pitchFamily="2" charset="0"/>
              </a:rPr>
              <a:t>mercies for you and for me?</a:t>
            </a:r>
            <a:endParaRPr lang="en-US" sz="5400" dirty="0">
              <a:solidFill>
                <a:schemeClr val="bg1"/>
              </a:solidFill>
              <a:effectLst/>
              <a:latin typeface="Catamaran" pitchFamily="2" charset="0"/>
              <a:ea typeface="Calibri" panose="020F0502020204030204" pitchFamily="34" charset="0"/>
              <a:cs typeface="Catamaran" pitchFamily="2" charset="0"/>
            </a:endParaRPr>
          </a:p>
        </p:txBody>
      </p:sp>
      <p:pic>
        <p:nvPicPr>
          <p:cNvPr id="6" name="Content Placeholder 9" descr="A blue text on a black background&#10;&#10;Description automatically generated">
            <a:extLst>
              <a:ext uri="{FF2B5EF4-FFF2-40B4-BE49-F238E27FC236}">
                <a16:creationId xmlns:a16="http://schemas.microsoft.com/office/drawing/2014/main" id="{7C8B7FC1-6E13-0B30-7017-4EC488451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2" name="Title 1">
            <a:extLst>
              <a:ext uri="{FF2B5EF4-FFF2-40B4-BE49-F238E27FC236}">
                <a16:creationId xmlns:a16="http://schemas.microsoft.com/office/drawing/2014/main" id="{801D579F-837E-9C60-07A2-F3CF94C7526F}"/>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B0F0"/>
                </a:solidFill>
                <a:latin typeface="Catamaran" pitchFamily="2" charset="0"/>
                <a:cs typeface="Catamaran" pitchFamily="2" charset="0"/>
              </a:rPr>
              <a:t>#105 </a:t>
            </a:r>
            <a:r>
              <a:rPr lang="en-US" sz="4400" dirty="0">
                <a:solidFill>
                  <a:srgbClr val="00B0F0"/>
                </a:solidFill>
                <a:latin typeface="Catamaran" pitchFamily="2" charset="0"/>
                <a:cs typeface="Catamaran" pitchFamily="2" charset="0"/>
              </a:rPr>
              <a:t>Softly and Tenderly </a:t>
            </a:r>
          </a:p>
        </p:txBody>
      </p:sp>
    </p:spTree>
    <p:extLst>
      <p:ext uri="{BB962C8B-B14F-4D97-AF65-F5344CB8AC3E}">
        <p14:creationId xmlns:p14="http://schemas.microsoft.com/office/powerpoint/2010/main" val="3292045514"/>
      </p:ext>
    </p:extLst>
  </p:cSld>
  <p:clrMapOvr>
    <a:masterClrMapping/>
  </p:clrMapOvr>
  <p:transition spd="slow">
    <p:push dir="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8" name="TextBox 7">
            <a:extLst>
              <a:ext uri="{FF2B5EF4-FFF2-40B4-BE49-F238E27FC236}">
                <a16:creationId xmlns:a16="http://schemas.microsoft.com/office/drawing/2014/main" id="{89D24AB0-072E-60F9-CF1B-95B3CA4486AA}"/>
              </a:ext>
            </a:extLst>
          </p:cNvPr>
          <p:cNvSpPr txBox="1"/>
          <p:nvPr/>
        </p:nvSpPr>
        <p:spPr>
          <a:xfrm>
            <a:off x="385762" y="1434722"/>
            <a:ext cx="10982325" cy="4247317"/>
          </a:xfrm>
          <a:prstGeom prst="rect">
            <a:avLst/>
          </a:prstGeom>
          <a:noFill/>
        </p:spPr>
        <p:txBody>
          <a:bodyPr wrap="square">
            <a:spAutoFit/>
          </a:bodyPr>
          <a:lstStyle/>
          <a:p>
            <a:pPr marL="0" marR="0"/>
            <a:r>
              <a:rPr lang="en-US" sz="5400" b="0" i="0" dirty="0">
                <a:solidFill>
                  <a:schemeClr val="bg1"/>
                </a:solidFill>
                <a:effectLst/>
                <a:latin typeface="Catamaran" pitchFamily="2" charset="0"/>
                <a:cs typeface="Catamaran" pitchFamily="2" charset="0"/>
              </a:rPr>
              <a:t>Refrain:</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Come home, come home;</a:t>
            </a:r>
          </a:p>
          <a:p>
            <a:pPr marL="0" marR="0"/>
            <a:r>
              <a:rPr lang="en-US" sz="5400" b="0" i="0" dirty="0">
                <a:solidFill>
                  <a:schemeClr val="bg1"/>
                </a:solidFill>
                <a:effectLst/>
                <a:latin typeface="Catamaran" pitchFamily="2" charset="0"/>
                <a:cs typeface="Catamaran" pitchFamily="2" charset="0"/>
              </a:rPr>
              <a:t>you who are weary come home;</a:t>
            </a:r>
          </a:p>
          <a:p>
            <a:pPr marL="0" marR="0"/>
            <a:r>
              <a:rPr lang="en-US" sz="5400" b="0" i="0" dirty="0">
                <a:solidFill>
                  <a:schemeClr val="bg1"/>
                </a:solidFill>
                <a:effectLst/>
                <a:latin typeface="Catamaran" pitchFamily="2" charset="0"/>
                <a:cs typeface="Catamaran" pitchFamily="2" charset="0"/>
              </a:rPr>
              <a:t>earnestly, tenderly, Jesus is calling,</a:t>
            </a:r>
          </a:p>
          <a:p>
            <a:pPr marL="0" marR="0"/>
            <a:r>
              <a:rPr lang="en-US" sz="5400" b="0" i="0" dirty="0">
                <a:solidFill>
                  <a:schemeClr val="bg1"/>
                </a:solidFill>
                <a:effectLst/>
                <a:latin typeface="Catamaran" pitchFamily="2" charset="0"/>
                <a:cs typeface="Catamaran" pitchFamily="2" charset="0"/>
              </a:rPr>
              <a:t>calling, O sinner, come home!</a:t>
            </a:r>
            <a:endParaRPr lang="en-US" sz="5400" dirty="0">
              <a:solidFill>
                <a:schemeClr val="bg1"/>
              </a:solidFill>
              <a:effectLst/>
              <a:latin typeface="Catamaran" pitchFamily="2" charset="0"/>
              <a:ea typeface="Calibri" panose="020F0502020204030204" pitchFamily="34" charset="0"/>
              <a:cs typeface="Catamaran" pitchFamily="2" charset="0"/>
            </a:endParaRPr>
          </a:p>
        </p:txBody>
      </p:sp>
      <p:pic>
        <p:nvPicPr>
          <p:cNvPr id="6" name="Content Placeholder 9" descr="A blue text on a black background&#10;&#10;Description automatically generated">
            <a:extLst>
              <a:ext uri="{FF2B5EF4-FFF2-40B4-BE49-F238E27FC236}">
                <a16:creationId xmlns:a16="http://schemas.microsoft.com/office/drawing/2014/main" id="{7C8B7FC1-6E13-0B30-7017-4EC488451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2" name="Title 1">
            <a:extLst>
              <a:ext uri="{FF2B5EF4-FFF2-40B4-BE49-F238E27FC236}">
                <a16:creationId xmlns:a16="http://schemas.microsoft.com/office/drawing/2014/main" id="{FE6E41B2-7D3C-4CE6-A1AC-7E3EA784778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B0F0"/>
                </a:solidFill>
                <a:latin typeface="Catamaran" pitchFamily="2" charset="0"/>
                <a:cs typeface="Catamaran" pitchFamily="2" charset="0"/>
              </a:rPr>
              <a:t>#105 </a:t>
            </a:r>
            <a:r>
              <a:rPr lang="en-US" sz="4400" dirty="0">
                <a:solidFill>
                  <a:srgbClr val="00B0F0"/>
                </a:solidFill>
                <a:latin typeface="Catamaran" pitchFamily="2" charset="0"/>
                <a:cs typeface="Catamaran" pitchFamily="2" charset="0"/>
              </a:rPr>
              <a:t>Softly and Tenderly </a:t>
            </a:r>
          </a:p>
        </p:txBody>
      </p:sp>
    </p:spTree>
    <p:extLst>
      <p:ext uri="{BB962C8B-B14F-4D97-AF65-F5344CB8AC3E}">
        <p14:creationId xmlns:p14="http://schemas.microsoft.com/office/powerpoint/2010/main" val="2898417508"/>
      </p:ext>
    </p:extLst>
  </p:cSld>
  <p:clrMapOvr>
    <a:masterClrMapping/>
  </p:clrMapOvr>
  <p:transition spd="slow">
    <p:push dir="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8" name="TextBox 7">
            <a:extLst>
              <a:ext uri="{FF2B5EF4-FFF2-40B4-BE49-F238E27FC236}">
                <a16:creationId xmlns:a16="http://schemas.microsoft.com/office/drawing/2014/main" id="{89D24AB0-072E-60F9-CF1B-95B3CA4486AA}"/>
              </a:ext>
            </a:extLst>
          </p:cNvPr>
          <p:cNvSpPr txBox="1"/>
          <p:nvPr/>
        </p:nvSpPr>
        <p:spPr>
          <a:xfrm>
            <a:off x="428625" y="990699"/>
            <a:ext cx="10982325" cy="5078313"/>
          </a:xfrm>
          <a:prstGeom prst="rect">
            <a:avLst/>
          </a:prstGeom>
          <a:noFill/>
        </p:spPr>
        <p:txBody>
          <a:bodyPr wrap="square">
            <a:spAutoFit/>
          </a:bodyPr>
          <a:lstStyle/>
          <a:p>
            <a:pPr marL="0" marR="0"/>
            <a:r>
              <a:rPr lang="en-US" sz="5400" b="0" i="0" dirty="0">
                <a:solidFill>
                  <a:schemeClr val="bg1"/>
                </a:solidFill>
                <a:effectLst/>
                <a:latin typeface="Catamaran" pitchFamily="2" charset="0"/>
                <a:cs typeface="Catamaran" pitchFamily="2" charset="0"/>
              </a:rPr>
              <a:t>Time is now fleeting, the moments are passing,</a:t>
            </a:r>
          </a:p>
          <a:p>
            <a:pPr marL="0" marR="0"/>
            <a:r>
              <a:rPr lang="en-US" sz="5400" b="0" i="0" dirty="0">
                <a:solidFill>
                  <a:schemeClr val="bg1"/>
                </a:solidFill>
                <a:effectLst/>
                <a:latin typeface="Catamaran" pitchFamily="2" charset="0"/>
                <a:cs typeface="Catamaran" pitchFamily="2" charset="0"/>
              </a:rPr>
              <a:t>passing from you and from me;</a:t>
            </a:r>
          </a:p>
          <a:p>
            <a:pPr marL="0" marR="0"/>
            <a:r>
              <a:rPr lang="en-US" sz="5400" b="0" i="0" dirty="0">
                <a:solidFill>
                  <a:schemeClr val="bg1"/>
                </a:solidFill>
                <a:effectLst/>
                <a:latin typeface="Catamaran" pitchFamily="2" charset="0"/>
                <a:cs typeface="Catamaran" pitchFamily="2" charset="0"/>
              </a:rPr>
              <a:t>shadows are gathering, deathbeds are coming,</a:t>
            </a:r>
          </a:p>
          <a:p>
            <a:pPr marL="0" marR="0"/>
            <a:r>
              <a:rPr lang="en-US" sz="5400" b="0" i="0" dirty="0">
                <a:solidFill>
                  <a:schemeClr val="bg1"/>
                </a:solidFill>
                <a:effectLst/>
                <a:latin typeface="Catamaran" pitchFamily="2" charset="0"/>
                <a:cs typeface="Catamaran" pitchFamily="2" charset="0"/>
              </a:rPr>
              <a:t>coming for you and for me.</a:t>
            </a:r>
            <a:endParaRPr lang="en-US" sz="5400" dirty="0">
              <a:solidFill>
                <a:schemeClr val="bg1"/>
              </a:solidFill>
              <a:effectLst/>
              <a:latin typeface="Catamaran" pitchFamily="2" charset="0"/>
              <a:ea typeface="Calibri" panose="020F0502020204030204" pitchFamily="34" charset="0"/>
              <a:cs typeface="Catamaran" pitchFamily="2" charset="0"/>
            </a:endParaRPr>
          </a:p>
        </p:txBody>
      </p:sp>
      <p:pic>
        <p:nvPicPr>
          <p:cNvPr id="6" name="Content Placeholder 9" descr="A blue text on a black background&#10;&#10;Description automatically generated">
            <a:extLst>
              <a:ext uri="{FF2B5EF4-FFF2-40B4-BE49-F238E27FC236}">
                <a16:creationId xmlns:a16="http://schemas.microsoft.com/office/drawing/2014/main" id="{7C8B7FC1-6E13-0B30-7017-4EC488451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2" name="Title 1">
            <a:extLst>
              <a:ext uri="{FF2B5EF4-FFF2-40B4-BE49-F238E27FC236}">
                <a16:creationId xmlns:a16="http://schemas.microsoft.com/office/drawing/2014/main" id="{3541D549-C285-48BB-031C-279DE3D31A6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B0F0"/>
                </a:solidFill>
                <a:latin typeface="Catamaran" pitchFamily="2" charset="0"/>
                <a:cs typeface="Catamaran" pitchFamily="2" charset="0"/>
              </a:rPr>
              <a:t>#105 </a:t>
            </a:r>
            <a:r>
              <a:rPr lang="en-US" sz="4400" dirty="0">
                <a:solidFill>
                  <a:srgbClr val="00B0F0"/>
                </a:solidFill>
                <a:latin typeface="Catamaran" pitchFamily="2" charset="0"/>
                <a:cs typeface="Catamaran" pitchFamily="2" charset="0"/>
              </a:rPr>
              <a:t>Softly and Tenderly </a:t>
            </a:r>
          </a:p>
        </p:txBody>
      </p:sp>
    </p:spTree>
    <p:extLst>
      <p:ext uri="{BB962C8B-B14F-4D97-AF65-F5344CB8AC3E}">
        <p14:creationId xmlns:p14="http://schemas.microsoft.com/office/powerpoint/2010/main" val="2693088120"/>
      </p:ext>
    </p:extLst>
  </p:cSld>
  <p:clrMapOvr>
    <a:masterClrMapping/>
  </p:clrMapOvr>
  <p:transition spd="slow">
    <p:push dir="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8" name="TextBox 7">
            <a:extLst>
              <a:ext uri="{FF2B5EF4-FFF2-40B4-BE49-F238E27FC236}">
                <a16:creationId xmlns:a16="http://schemas.microsoft.com/office/drawing/2014/main" id="{89D24AB0-072E-60F9-CF1B-95B3CA4486AA}"/>
              </a:ext>
            </a:extLst>
          </p:cNvPr>
          <p:cNvSpPr txBox="1"/>
          <p:nvPr/>
        </p:nvSpPr>
        <p:spPr>
          <a:xfrm>
            <a:off x="385762" y="1434722"/>
            <a:ext cx="10982325" cy="4247317"/>
          </a:xfrm>
          <a:prstGeom prst="rect">
            <a:avLst/>
          </a:prstGeom>
          <a:noFill/>
        </p:spPr>
        <p:txBody>
          <a:bodyPr wrap="square">
            <a:spAutoFit/>
          </a:bodyPr>
          <a:lstStyle/>
          <a:p>
            <a:pPr marL="0" marR="0"/>
            <a:r>
              <a:rPr lang="en-US" sz="5400" b="0" i="0" dirty="0">
                <a:solidFill>
                  <a:schemeClr val="bg1"/>
                </a:solidFill>
                <a:effectLst/>
                <a:latin typeface="Catamaran" pitchFamily="2" charset="0"/>
                <a:cs typeface="Catamaran" pitchFamily="2" charset="0"/>
              </a:rPr>
              <a:t>Refrain:</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Come home, come home;</a:t>
            </a:r>
          </a:p>
          <a:p>
            <a:pPr marL="0" marR="0"/>
            <a:r>
              <a:rPr lang="en-US" sz="5400" b="0" i="0" dirty="0">
                <a:solidFill>
                  <a:schemeClr val="bg1"/>
                </a:solidFill>
                <a:effectLst/>
                <a:latin typeface="Catamaran" pitchFamily="2" charset="0"/>
                <a:cs typeface="Catamaran" pitchFamily="2" charset="0"/>
              </a:rPr>
              <a:t>you who are weary come home;</a:t>
            </a:r>
          </a:p>
          <a:p>
            <a:pPr marL="0" marR="0"/>
            <a:r>
              <a:rPr lang="en-US" sz="5400" b="0" i="0" dirty="0">
                <a:solidFill>
                  <a:schemeClr val="bg1"/>
                </a:solidFill>
                <a:effectLst/>
                <a:latin typeface="Catamaran" pitchFamily="2" charset="0"/>
                <a:cs typeface="Catamaran" pitchFamily="2" charset="0"/>
              </a:rPr>
              <a:t>earnestly, tenderly, Jesus is calling,</a:t>
            </a:r>
          </a:p>
          <a:p>
            <a:pPr marL="0" marR="0"/>
            <a:r>
              <a:rPr lang="en-US" sz="5400" b="0" i="0" dirty="0">
                <a:solidFill>
                  <a:schemeClr val="bg1"/>
                </a:solidFill>
                <a:effectLst/>
                <a:latin typeface="Catamaran" pitchFamily="2" charset="0"/>
                <a:cs typeface="Catamaran" pitchFamily="2" charset="0"/>
              </a:rPr>
              <a:t>calling, O sinner, come home!</a:t>
            </a:r>
            <a:endParaRPr lang="en-US" sz="5400" dirty="0">
              <a:solidFill>
                <a:schemeClr val="bg1"/>
              </a:solidFill>
              <a:effectLst/>
              <a:latin typeface="Catamaran" pitchFamily="2" charset="0"/>
              <a:ea typeface="Calibri" panose="020F0502020204030204" pitchFamily="34" charset="0"/>
              <a:cs typeface="Catamaran" pitchFamily="2" charset="0"/>
            </a:endParaRPr>
          </a:p>
        </p:txBody>
      </p:sp>
      <p:pic>
        <p:nvPicPr>
          <p:cNvPr id="6" name="Content Placeholder 9" descr="A blue text on a black background&#10;&#10;Description automatically generated">
            <a:extLst>
              <a:ext uri="{FF2B5EF4-FFF2-40B4-BE49-F238E27FC236}">
                <a16:creationId xmlns:a16="http://schemas.microsoft.com/office/drawing/2014/main" id="{7C8B7FC1-6E13-0B30-7017-4EC488451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2" name="Title 1">
            <a:extLst>
              <a:ext uri="{FF2B5EF4-FFF2-40B4-BE49-F238E27FC236}">
                <a16:creationId xmlns:a16="http://schemas.microsoft.com/office/drawing/2014/main" id="{FE6E41B2-7D3C-4CE6-A1AC-7E3EA784778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B0F0"/>
                </a:solidFill>
                <a:latin typeface="Catamaran" pitchFamily="2" charset="0"/>
                <a:cs typeface="Catamaran" pitchFamily="2" charset="0"/>
              </a:rPr>
              <a:t>#105 </a:t>
            </a:r>
            <a:r>
              <a:rPr lang="en-US" sz="4400" dirty="0">
                <a:solidFill>
                  <a:srgbClr val="00B0F0"/>
                </a:solidFill>
                <a:latin typeface="Catamaran" pitchFamily="2" charset="0"/>
                <a:cs typeface="Catamaran" pitchFamily="2" charset="0"/>
              </a:rPr>
              <a:t>Softly and Tenderly</a:t>
            </a:r>
          </a:p>
        </p:txBody>
      </p:sp>
    </p:spTree>
    <p:extLst>
      <p:ext uri="{BB962C8B-B14F-4D97-AF65-F5344CB8AC3E}">
        <p14:creationId xmlns:p14="http://schemas.microsoft.com/office/powerpoint/2010/main" val="3936218690"/>
      </p:ext>
    </p:extLst>
  </p:cSld>
  <p:clrMapOvr>
    <a:masterClrMapping/>
  </p:clrMapOvr>
  <p:transition spd="slow">
    <p:push dir="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8" name="TextBox 7">
            <a:extLst>
              <a:ext uri="{FF2B5EF4-FFF2-40B4-BE49-F238E27FC236}">
                <a16:creationId xmlns:a16="http://schemas.microsoft.com/office/drawing/2014/main" id="{89D24AB0-072E-60F9-CF1B-95B3CA4486AA}"/>
              </a:ext>
            </a:extLst>
          </p:cNvPr>
          <p:cNvSpPr txBox="1"/>
          <p:nvPr/>
        </p:nvSpPr>
        <p:spPr>
          <a:xfrm>
            <a:off x="385762" y="1019224"/>
            <a:ext cx="10982325" cy="5078313"/>
          </a:xfrm>
          <a:prstGeom prst="rect">
            <a:avLst/>
          </a:prstGeom>
          <a:noFill/>
        </p:spPr>
        <p:txBody>
          <a:bodyPr wrap="square">
            <a:spAutoFit/>
          </a:bodyPr>
          <a:lstStyle/>
          <a:p>
            <a:pPr marL="0" marR="0"/>
            <a:r>
              <a:rPr lang="en-US" sz="5400" b="0" i="0" dirty="0">
                <a:solidFill>
                  <a:schemeClr val="bg1"/>
                </a:solidFill>
                <a:effectLst/>
                <a:latin typeface="Catamaran" pitchFamily="2" charset="0"/>
                <a:cs typeface="Catamaran" pitchFamily="2" charset="0"/>
              </a:rPr>
              <a:t>O for the wonderful love he has promised,</a:t>
            </a:r>
          </a:p>
          <a:p>
            <a:pPr marL="0" marR="0"/>
            <a:r>
              <a:rPr lang="en-US" sz="5400" b="0" i="0" dirty="0">
                <a:solidFill>
                  <a:schemeClr val="bg1"/>
                </a:solidFill>
                <a:effectLst/>
                <a:latin typeface="Catamaran" pitchFamily="2" charset="0"/>
                <a:cs typeface="Catamaran" pitchFamily="2" charset="0"/>
              </a:rPr>
              <a:t>promised for you and for me!</a:t>
            </a:r>
          </a:p>
          <a:p>
            <a:pPr marL="0" marR="0"/>
            <a:r>
              <a:rPr lang="en-US" sz="5400" b="0" i="0" dirty="0">
                <a:solidFill>
                  <a:schemeClr val="bg1"/>
                </a:solidFill>
                <a:effectLst/>
                <a:latin typeface="Catamaran" pitchFamily="2" charset="0"/>
                <a:cs typeface="Catamaran" pitchFamily="2" charset="0"/>
              </a:rPr>
              <a:t>Though we have sinned, he has mercy and pardon,</a:t>
            </a:r>
          </a:p>
          <a:p>
            <a:pPr marL="0" marR="0"/>
            <a:r>
              <a:rPr lang="en-US" sz="5400" b="0" i="0" dirty="0">
                <a:solidFill>
                  <a:schemeClr val="bg1"/>
                </a:solidFill>
                <a:effectLst/>
                <a:latin typeface="Catamaran" pitchFamily="2" charset="0"/>
                <a:cs typeface="Catamaran" pitchFamily="2" charset="0"/>
              </a:rPr>
              <a:t>pardon for you and for me.</a:t>
            </a:r>
            <a:endParaRPr lang="en-US" sz="5400" dirty="0">
              <a:solidFill>
                <a:schemeClr val="bg1"/>
              </a:solidFill>
              <a:effectLst/>
              <a:latin typeface="Catamaran" pitchFamily="2" charset="0"/>
              <a:ea typeface="Calibri" panose="020F0502020204030204" pitchFamily="34" charset="0"/>
              <a:cs typeface="Catamaran" pitchFamily="2" charset="0"/>
            </a:endParaRPr>
          </a:p>
        </p:txBody>
      </p:sp>
      <p:pic>
        <p:nvPicPr>
          <p:cNvPr id="6" name="Content Placeholder 9" descr="A blue text on a black background&#10;&#10;Description automatically generated">
            <a:extLst>
              <a:ext uri="{FF2B5EF4-FFF2-40B4-BE49-F238E27FC236}">
                <a16:creationId xmlns:a16="http://schemas.microsoft.com/office/drawing/2014/main" id="{7C8B7FC1-6E13-0B30-7017-4EC488451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2" name="Title 1">
            <a:extLst>
              <a:ext uri="{FF2B5EF4-FFF2-40B4-BE49-F238E27FC236}">
                <a16:creationId xmlns:a16="http://schemas.microsoft.com/office/drawing/2014/main" id="{575F94E9-2CAD-711F-E465-27902721B422}"/>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B0F0"/>
                </a:solidFill>
                <a:latin typeface="Catamaran" pitchFamily="2" charset="0"/>
                <a:cs typeface="Catamaran" pitchFamily="2" charset="0"/>
              </a:rPr>
              <a:t>#105 </a:t>
            </a:r>
            <a:r>
              <a:rPr lang="en-US" sz="4400" dirty="0">
                <a:solidFill>
                  <a:srgbClr val="00B0F0"/>
                </a:solidFill>
                <a:latin typeface="Catamaran" pitchFamily="2" charset="0"/>
                <a:cs typeface="Catamaran" pitchFamily="2" charset="0"/>
              </a:rPr>
              <a:t>Softly and Tenderly </a:t>
            </a:r>
          </a:p>
        </p:txBody>
      </p:sp>
    </p:spTree>
    <p:extLst>
      <p:ext uri="{BB962C8B-B14F-4D97-AF65-F5344CB8AC3E}">
        <p14:creationId xmlns:p14="http://schemas.microsoft.com/office/powerpoint/2010/main" val="503685896"/>
      </p:ext>
    </p:extLst>
  </p:cSld>
  <p:clrMapOvr>
    <a:masterClrMapping/>
  </p:clrMapOvr>
  <p:transition spd="slow">
    <p:push dir="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8" name="TextBox 7">
            <a:extLst>
              <a:ext uri="{FF2B5EF4-FFF2-40B4-BE49-F238E27FC236}">
                <a16:creationId xmlns:a16="http://schemas.microsoft.com/office/drawing/2014/main" id="{89D24AB0-072E-60F9-CF1B-95B3CA4486AA}"/>
              </a:ext>
            </a:extLst>
          </p:cNvPr>
          <p:cNvSpPr txBox="1"/>
          <p:nvPr/>
        </p:nvSpPr>
        <p:spPr>
          <a:xfrm>
            <a:off x="385762" y="1434722"/>
            <a:ext cx="10982325" cy="4247317"/>
          </a:xfrm>
          <a:prstGeom prst="rect">
            <a:avLst/>
          </a:prstGeom>
          <a:noFill/>
        </p:spPr>
        <p:txBody>
          <a:bodyPr wrap="square">
            <a:spAutoFit/>
          </a:bodyPr>
          <a:lstStyle/>
          <a:p>
            <a:pPr marL="0" marR="0"/>
            <a:r>
              <a:rPr lang="en-US" sz="5400" b="0" i="0" dirty="0">
                <a:solidFill>
                  <a:schemeClr val="bg1"/>
                </a:solidFill>
                <a:effectLst/>
                <a:latin typeface="Catamaran" pitchFamily="2" charset="0"/>
                <a:cs typeface="Catamaran" pitchFamily="2" charset="0"/>
              </a:rPr>
              <a:t>Refrain:</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Come home, come home;</a:t>
            </a:r>
          </a:p>
          <a:p>
            <a:pPr marL="0" marR="0"/>
            <a:r>
              <a:rPr lang="en-US" sz="5400" b="0" i="0" dirty="0">
                <a:solidFill>
                  <a:schemeClr val="bg1"/>
                </a:solidFill>
                <a:effectLst/>
                <a:latin typeface="Catamaran" pitchFamily="2" charset="0"/>
                <a:cs typeface="Catamaran" pitchFamily="2" charset="0"/>
              </a:rPr>
              <a:t>you who are weary come home;</a:t>
            </a:r>
          </a:p>
          <a:p>
            <a:pPr marL="0" marR="0"/>
            <a:r>
              <a:rPr lang="en-US" sz="5400" b="0" i="0" dirty="0">
                <a:solidFill>
                  <a:schemeClr val="bg1"/>
                </a:solidFill>
                <a:effectLst/>
                <a:latin typeface="Catamaran" pitchFamily="2" charset="0"/>
                <a:cs typeface="Catamaran" pitchFamily="2" charset="0"/>
              </a:rPr>
              <a:t>earnestly, tenderly, Jesus is calling,</a:t>
            </a:r>
          </a:p>
          <a:p>
            <a:pPr marL="0" marR="0"/>
            <a:r>
              <a:rPr lang="en-US" sz="5400" b="0" i="0" dirty="0">
                <a:solidFill>
                  <a:schemeClr val="bg1"/>
                </a:solidFill>
                <a:effectLst/>
                <a:latin typeface="Catamaran" pitchFamily="2" charset="0"/>
                <a:cs typeface="Catamaran" pitchFamily="2" charset="0"/>
              </a:rPr>
              <a:t>calling, O sinner, come home!</a:t>
            </a:r>
            <a:endParaRPr lang="en-US" sz="5400" dirty="0">
              <a:solidFill>
                <a:schemeClr val="bg1"/>
              </a:solidFill>
              <a:effectLst/>
              <a:latin typeface="Catamaran" pitchFamily="2" charset="0"/>
              <a:ea typeface="Calibri" panose="020F0502020204030204" pitchFamily="34" charset="0"/>
              <a:cs typeface="Catamaran" pitchFamily="2" charset="0"/>
            </a:endParaRPr>
          </a:p>
        </p:txBody>
      </p:sp>
      <p:pic>
        <p:nvPicPr>
          <p:cNvPr id="6" name="Content Placeholder 9" descr="A blue text on a black background&#10;&#10;Description automatically generated">
            <a:extLst>
              <a:ext uri="{FF2B5EF4-FFF2-40B4-BE49-F238E27FC236}">
                <a16:creationId xmlns:a16="http://schemas.microsoft.com/office/drawing/2014/main" id="{7C8B7FC1-6E13-0B30-7017-4EC488451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2" name="Title 1">
            <a:extLst>
              <a:ext uri="{FF2B5EF4-FFF2-40B4-BE49-F238E27FC236}">
                <a16:creationId xmlns:a16="http://schemas.microsoft.com/office/drawing/2014/main" id="{FE6E41B2-7D3C-4CE6-A1AC-7E3EA784778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B0F0"/>
                </a:solidFill>
                <a:latin typeface="Catamaran" pitchFamily="2" charset="0"/>
                <a:cs typeface="Catamaran" pitchFamily="2" charset="0"/>
              </a:rPr>
              <a:t>#105 </a:t>
            </a:r>
            <a:r>
              <a:rPr lang="en-US" sz="4400" dirty="0">
                <a:solidFill>
                  <a:srgbClr val="00B0F0"/>
                </a:solidFill>
                <a:latin typeface="Catamaran" pitchFamily="2" charset="0"/>
                <a:cs typeface="Catamaran" pitchFamily="2" charset="0"/>
              </a:rPr>
              <a:t>Softly and Tenderly</a:t>
            </a:r>
          </a:p>
        </p:txBody>
      </p:sp>
    </p:spTree>
    <p:extLst>
      <p:ext uri="{BB962C8B-B14F-4D97-AF65-F5344CB8AC3E}">
        <p14:creationId xmlns:p14="http://schemas.microsoft.com/office/powerpoint/2010/main" val="114374955"/>
      </p:ext>
    </p:extLst>
  </p:cSld>
  <p:clrMapOvr>
    <a:masterClrMapping/>
  </p:clrMapOvr>
  <p:transition spd="slow">
    <p:push dir="r"/>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tamaran" pitchFamily="2" charset="0"/>
                <a:cs typeface="Catamaran" pitchFamily="2" charset="0"/>
              </a:rPr>
              <a:t> In Closing</a:t>
            </a:r>
          </a:p>
        </p:txBody>
      </p:sp>
      <p:sp>
        <p:nvSpPr>
          <p:cNvPr id="8" name="TextBox 7">
            <a:extLst>
              <a:ext uri="{FF2B5EF4-FFF2-40B4-BE49-F238E27FC236}">
                <a16:creationId xmlns:a16="http://schemas.microsoft.com/office/drawing/2014/main" id="{89D24AB0-072E-60F9-CF1B-95B3CA4486AA}"/>
              </a:ext>
            </a:extLst>
          </p:cNvPr>
          <p:cNvSpPr txBox="1"/>
          <p:nvPr/>
        </p:nvSpPr>
        <p:spPr>
          <a:xfrm>
            <a:off x="385762" y="2896661"/>
            <a:ext cx="10982325" cy="1323439"/>
          </a:xfrm>
          <a:prstGeom prst="rect">
            <a:avLst/>
          </a:prstGeom>
          <a:noFill/>
        </p:spPr>
        <p:txBody>
          <a:bodyPr wrap="square">
            <a:spAutoFit/>
          </a:bodyPr>
          <a:lstStyle/>
          <a:p>
            <a:pPr marL="0" marR="0"/>
            <a:r>
              <a:rPr lang="en-US" sz="8000" dirty="0">
                <a:solidFill>
                  <a:schemeClr val="bg1"/>
                </a:solidFill>
                <a:latin typeface="Catamaran" pitchFamily="2" charset="0"/>
                <a:ea typeface="Calibri" panose="020F0502020204030204" pitchFamily="34" charset="0"/>
                <a:cs typeface="Catamaran" pitchFamily="2" charset="0"/>
              </a:rPr>
              <a:t>Let Us </a:t>
            </a:r>
            <a:r>
              <a:rPr lang="en-US" sz="8000" dirty="0">
                <a:solidFill>
                  <a:schemeClr val="bg1"/>
                </a:solidFill>
                <a:effectLst/>
                <a:latin typeface="Catamaran" pitchFamily="2" charset="0"/>
                <a:ea typeface="Calibri" panose="020F0502020204030204" pitchFamily="34" charset="0"/>
                <a:cs typeface="Catamaran" pitchFamily="2" charset="0"/>
              </a:rPr>
              <a:t>Pray.</a:t>
            </a:r>
            <a:endParaRPr lang="en-US" sz="71400" dirty="0">
              <a:solidFill>
                <a:schemeClr val="bg1"/>
              </a:solidFill>
              <a:effectLst/>
              <a:latin typeface="Catamaran" pitchFamily="2" charset="0"/>
              <a:ea typeface="Calibri" panose="020F0502020204030204" pitchFamily="34" charset="0"/>
              <a:cs typeface="Catamaran" pitchFamily="2" charset="0"/>
            </a:endParaRPr>
          </a:p>
        </p:txBody>
      </p:sp>
      <p:pic>
        <p:nvPicPr>
          <p:cNvPr id="6" name="Content Placeholder 9" descr="A blue text on a black background&#10;&#10;Description automatically generated">
            <a:extLst>
              <a:ext uri="{FF2B5EF4-FFF2-40B4-BE49-F238E27FC236}">
                <a16:creationId xmlns:a16="http://schemas.microsoft.com/office/drawing/2014/main" id="{7C8B7FC1-6E13-0B30-7017-4EC488451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478530348"/>
      </p:ext>
    </p:extLst>
  </p:cSld>
  <p:clrMapOvr>
    <a:masterClrMapping/>
  </p:clrMapOvr>
  <p:transition spd="slow">
    <p:push dir="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tamaran" pitchFamily="2" charset="0"/>
                <a:cs typeface="Catamaran" pitchFamily="2" charset="0"/>
              </a:rPr>
              <a:t>Be Blessed</a:t>
            </a:r>
          </a:p>
        </p:txBody>
      </p:sp>
      <p:sp>
        <p:nvSpPr>
          <p:cNvPr id="8" name="TextBox 7">
            <a:extLst>
              <a:ext uri="{FF2B5EF4-FFF2-40B4-BE49-F238E27FC236}">
                <a16:creationId xmlns:a16="http://schemas.microsoft.com/office/drawing/2014/main" id="{89D24AB0-072E-60F9-CF1B-95B3CA4486AA}"/>
              </a:ext>
            </a:extLst>
          </p:cNvPr>
          <p:cNvSpPr txBox="1"/>
          <p:nvPr/>
        </p:nvSpPr>
        <p:spPr>
          <a:xfrm>
            <a:off x="495490" y="1786204"/>
            <a:ext cx="10982325" cy="3785652"/>
          </a:xfrm>
          <a:prstGeom prst="rect">
            <a:avLst/>
          </a:prstGeom>
          <a:noFill/>
        </p:spPr>
        <p:txBody>
          <a:bodyPr wrap="square">
            <a:spAutoFit/>
          </a:bodyPr>
          <a:lstStyle/>
          <a:p>
            <a:pPr marL="0" marR="0"/>
            <a:r>
              <a:rPr lang="en-US" sz="8000" dirty="0">
                <a:solidFill>
                  <a:schemeClr val="bg1"/>
                </a:solidFill>
                <a:latin typeface="Catamaran" pitchFamily="2" charset="0"/>
                <a:ea typeface="Calibri" panose="020F0502020204030204" pitchFamily="34" charset="0"/>
                <a:cs typeface="Catamaran" pitchFamily="2" charset="0"/>
              </a:rPr>
              <a:t>Have a safe trip home. We will see you here next Sunday.</a:t>
            </a:r>
            <a:endParaRPr lang="en-US" sz="71400" dirty="0">
              <a:solidFill>
                <a:schemeClr val="bg1"/>
              </a:solidFill>
              <a:effectLst/>
              <a:latin typeface="Catamaran" pitchFamily="2" charset="0"/>
              <a:ea typeface="Calibri" panose="020F0502020204030204" pitchFamily="34" charset="0"/>
              <a:cs typeface="Catamaran" pitchFamily="2" charset="0"/>
            </a:endParaRPr>
          </a:p>
        </p:txBody>
      </p:sp>
      <p:pic>
        <p:nvPicPr>
          <p:cNvPr id="6" name="Content Placeholder 9" descr="A blue text on a black background&#10;&#10;Description automatically generated">
            <a:extLst>
              <a:ext uri="{FF2B5EF4-FFF2-40B4-BE49-F238E27FC236}">
                <a16:creationId xmlns:a16="http://schemas.microsoft.com/office/drawing/2014/main" id="{7C8B7FC1-6E13-0B30-7017-4EC488451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447256876"/>
      </p:ext>
    </p:extLst>
  </p:cSld>
  <p:clrMapOvr>
    <a:masterClrMapping/>
  </p:clrMapOvr>
  <p:transition spd="slow">
    <p:push dir="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blue cross in a circle&#10;&#10;Description automatically generated">
            <a:extLst>
              <a:ext uri="{FF2B5EF4-FFF2-40B4-BE49-F238E27FC236}">
                <a16:creationId xmlns:a16="http://schemas.microsoft.com/office/drawing/2014/main" id="{DA278BAA-AC7A-E692-229E-084487A4EF8E}"/>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4300396" y="-836647"/>
            <a:ext cx="8501204" cy="8501204"/>
          </a:xfrm>
          <a:prstGeom prst="rect">
            <a:avLst/>
          </a:prstGeom>
        </p:spPr>
      </p:pic>
      <p:pic>
        <p:nvPicPr>
          <p:cNvPr id="5" name="Content Placeholder 9" descr="A blue text on a black background&#10;&#10;Description automatically generated">
            <a:extLst>
              <a:ext uri="{FF2B5EF4-FFF2-40B4-BE49-F238E27FC236}">
                <a16:creationId xmlns:a16="http://schemas.microsoft.com/office/drawing/2014/main" id="{AA431B26-D943-B669-38CE-FCC8C0E0488F}"/>
              </a:ext>
            </a:extLst>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1078334" y="2622442"/>
            <a:ext cx="10035332" cy="1613115"/>
          </a:xfrm>
          <a:prstGeom prst="rect">
            <a:avLst/>
          </a:prstGeom>
        </p:spPr>
      </p:pic>
    </p:spTree>
    <p:extLst>
      <p:ext uri="{BB962C8B-B14F-4D97-AF65-F5344CB8AC3E}">
        <p14:creationId xmlns:p14="http://schemas.microsoft.com/office/powerpoint/2010/main" val="1969881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A child wearing a face mask&#10;&#10;Description automatically generated">
            <a:extLst>
              <a:ext uri="{FF2B5EF4-FFF2-40B4-BE49-F238E27FC236}">
                <a16:creationId xmlns:a16="http://schemas.microsoft.com/office/drawing/2014/main" id="{5ED4052E-9443-E297-3D26-0ECAA5786C87}"/>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10640" r="10640"/>
          <a:stretch/>
        </p:blipFill>
        <p:spPr>
          <a:xfrm>
            <a:off x="-1" y="0"/>
            <a:ext cx="12192001" cy="6858000"/>
          </a:xfrm>
          <a:prstGeom prst="rect">
            <a:avLst/>
          </a:prstGeom>
        </p:spPr>
      </p:pic>
      <p:sp>
        <p:nvSpPr>
          <p:cNvPr id="12" name="Date Placeholder 3">
            <a:extLst>
              <a:ext uri="{FF2B5EF4-FFF2-40B4-BE49-F238E27FC236}">
                <a16:creationId xmlns:a16="http://schemas.microsoft.com/office/drawing/2014/main" id="{DC430084-DDF9-5E19-4D31-CE6711965C46}"/>
              </a:ext>
            </a:extLst>
          </p:cNvPr>
          <p:cNvSpPr>
            <a:spLocks noGrp="1"/>
          </p:cNvSpPr>
          <p:nvPr>
            <p:ph type="dt" sz="half" idx="10"/>
          </p:nvPr>
        </p:nvSpPr>
        <p:spPr>
          <a:xfrm>
            <a:off x="476250" y="6344444"/>
            <a:ext cx="2743200" cy="365125"/>
          </a:xfrm>
        </p:spPr>
        <p:txBody>
          <a:bodyPr vert="horz" lIns="91440" tIns="45720" rIns="91440" bIns="45720" rtlCol="0" anchor="ctr">
            <a:normAutofit/>
          </a:bodyPr>
          <a:lstStyle/>
          <a:p>
            <a:pPr>
              <a:spcAft>
                <a:spcPts val="600"/>
              </a:spcAft>
            </a:pPr>
            <a:fld id="{AF099179-74F1-4981-9B1A-1569C859BD22}" type="datetime2">
              <a:rPr lang="en-US" smtClean="0">
                <a:solidFill>
                  <a:schemeClr val="bg1"/>
                </a:solidFill>
              </a:rPr>
              <a:pPr>
                <a:spcAft>
                  <a:spcPts val="600"/>
                </a:spcAft>
              </a:pPr>
              <a:t>Sunday, January 14, 2024</a:t>
            </a:fld>
            <a:endParaRPr lang="en-US" dirty="0">
              <a:solidFill>
                <a:schemeClr val="bg1"/>
              </a:solidFill>
            </a:endParaRPr>
          </a:p>
        </p:txBody>
      </p:sp>
      <p:sp>
        <p:nvSpPr>
          <p:cNvPr id="3" name="TextBox 2">
            <a:extLst>
              <a:ext uri="{FF2B5EF4-FFF2-40B4-BE49-F238E27FC236}">
                <a16:creationId xmlns:a16="http://schemas.microsoft.com/office/drawing/2014/main" id="{B452EF12-0FCE-0B08-5F0B-D2F2732F0750}"/>
              </a:ext>
            </a:extLst>
          </p:cNvPr>
          <p:cNvSpPr txBox="1"/>
          <p:nvPr/>
        </p:nvSpPr>
        <p:spPr>
          <a:xfrm>
            <a:off x="476250" y="291398"/>
            <a:ext cx="6200775"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Prayer Requests</a:t>
            </a:r>
          </a:p>
        </p:txBody>
      </p:sp>
      <p:sp>
        <p:nvSpPr>
          <p:cNvPr id="6" name="TextBox 5">
            <a:extLst>
              <a:ext uri="{FF2B5EF4-FFF2-40B4-BE49-F238E27FC236}">
                <a16:creationId xmlns:a16="http://schemas.microsoft.com/office/drawing/2014/main" id="{404CF18A-C263-9E18-ED54-E3DC9AD0EFB8}"/>
              </a:ext>
            </a:extLst>
          </p:cNvPr>
          <p:cNvSpPr txBox="1"/>
          <p:nvPr/>
        </p:nvSpPr>
        <p:spPr>
          <a:xfrm>
            <a:off x="543348" y="1290682"/>
            <a:ext cx="11105301" cy="3539430"/>
          </a:xfrm>
          <a:prstGeom prst="rect">
            <a:avLst/>
          </a:prstGeom>
          <a:noFill/>
        </p:spPr>
        <p:txBody>
          <a:bodyPr wrap="square" rtlCol="0">
            <a:spAutoFit/>
          </a:bodyPr>
          <a:lstStyle/>
          <a:p>
            <a:pPr marL="514350" indent="-514350">
              <a:buFont typeface="+mj-lt"/>
              <a:buAutoNum type="arabicPeriod"/>
            </a:pPr>
            <a:r>
              <a:rPr lang="en-US" sz="3200" dirty="0">
                <a:solidFill>
                  <a:schemeClr val="bg1"/>
                </a:solidFill>
                <a:effectLst/>
                <a:latin typeface="Catamaran" pitchFamily="2" charset="0"/>
                <a:ea typeface="Calibri" panose="020F0502020204030204" pitchFamily="34" charset="0"/>
                <a:cs typeface="Catamaran" pitchFamily="2" charset="0"/>
              </a:rPr>
              <a:t>Stan </a:t>
            </a:r>
            <a:r>
              <a:rPr lang="en-US" sz="3200" dirty="0" err="1">
                <a:solidFill>
                  <a:schemeClr val="bg1"/>
                </a:solidFill>
                <a:effectLst/>
                <a:latin typeface="Catamaran" pitchFamily="2" charset="0"/>
                <a:ea typeface="Calibri" panose="020F0502020204030204" pitchFamily="34" charset="0"/>
                <a:cs typeface="Catamaran" pitchFamily="2" charset="0"/>
              </a:rPr>
              <a:t>Howeth</a:t>
            </a:r>
            <a:endParaRPr lang="en-US" sz="3200" dirty="0">
              <a:solidFill>
                <a:schemeClr val="bg1"/>
              </a:solidFill>
              <a:latin typeface="Catamaran" pitchFamily="2" charset="0"/>
              <a:ea typeface="Calibri" panose="020F0502020204030204" pitchFamily="34" charset="0"/>
              <a:cs typeface="Catamaran" pitchFamily="2" charset="0"/>
            </a:endParaRPr>
          </a:p>
          <a:p>
            <a:pPr marL="514350" indent="-514350">
              <a:buFont typeface="+mj-lt"/>
              <a:buAutoNum type="arabicPeriod"/>
            </a:pPr>
            <a:r>
              <a:rPr lang="en-US" sz="3200" dirty="0">
                <a:solidFill>
                  <a:schemeClr val="bg1"/>
                </a:solidFill>
                <a:effectLst/>
                <a:latin typeface="Catamaran" pitchFamily="2" charset="0"/>
                <a:ea typeface="Calibri" panose="020F0502020204030204" pitchFamily="34" charset="0"/>
                <a:cs typeface="Catamaran" pitchFamily="2" charset="0"/>
              </a:rPr>
              <a:t>Ms. Dot’s Family </a:t>
            </a:r>
          </a:p>
          <a:p>
            <a:pPr marL="514350" indent="-514350">
              <a:buFont typeface="+mj-lt"/>
              <a:buAutoNum type="arabicPeriod"/>
            </a:pPr>
            <a:r>
              <a:rPr lang="en-US" sz="3200" dirty="0">
                <a:solidFill>
                  <a:schemeClr val="bg1"/>
                </a:solidFill>
                <a:effectLst/>
                <a:latin typeface="Catamaran" pitchFamily="2" charset="0"/>
                <a:ea typeface="Calibri" panose="020F0502020204030204" pitchFamily="34" charset="0"/>
                <a:cs typeface="Catamaran" pitchFamily="2" charset="0"/>
              </a:rPr>
              <a:t>Miss Margaret McSpadden</a:t>
            </a:r>
          </a:p>
          <a:p>
            <a:pPr marL="514350" indent="-514350">
              <a:buFont typeface="+mj-lt"/>
              <a:buAutoNum type="arabicPeriod"/>
            </a:pPr>
            <a:r>
              <a:rPr lang="en-US" sz="3200" dirty="0">
                <a:solidFill>
                  <a:schemeClr val="bg1"/>
                </a:solidFill>
                <a:effectLst/>
                <a:latin typeface="Catamaran" pitchFamily="2" charset="0"/>
                <a:ea typeface="Calibri" panose="020F0502020204030204" pitchFamily="34" charset="0"/>
                <a:cs typeface="Catamaran" pitchFamily="2" charset="0"/>
              </a:rPr>
              <a:t>Mrs. Helen Brand</a:t>
            </a:r>
            <a:endParaRPr lang="en-US" sz="3200" dirty="0">
              <a:solidFill>
                <a:schemeClr val="bg1"/>
              </a:solidFill>
              <a:latin typeface="Catamaran" pitchFamily="2" charset="0"/>
              <a:ea typeface="Calibri" panose="020F0502020204030204" pitchFamily="34" charset="0"/>
              <a:cs typeface="Catamaran" pitchFamily="2" charset="0"/>
            </a:endParaRPr>
          </a:p>
          <a:p>
            <a:pPr marL="514350" indent="-514350">
              <a:buFont typeface="+mj-lt"/>
              <a:buAutoNum type="arabicPeriod"/>
            </a:pPr>
            <a:r>
              <a:rPr lang="en-US" sz="3200" dirty="0">
                <a:solidFill>
                  <a:schemeClr val="bg1"/>
                </a:solidFill>
                <a:effectLst/>
                <a:latin typeface="Catamaran" pitchFamily="2" charset="0"/>
                <a:ea typeface="Calibri" panose="020F0502020204030204" pitchFamily="34" charset="0"/>
                <a:cs typeface="Catamaran" pitchFamily="2" charset="0"/>
              </a:rPr>
              <a:t>Brenda McFadden</a:t>
            </a:r>
          </a:p>
          <a:p>
            <a:pPr marL="514350" indent="-514350">
              <a:buFont typeface="+mj-lt"/>
              <a:buAutoNum type="arabicPeriod"/>
            </a:pPr>
            <a:r>
              <a:rPr lang="en-US" sz="3200" dirty="0">
                <a:solidFill>
                  <a:schemeClr val="bg1"/>
                </a:solidFill>
                <a:effectLst/>
                <a:latin typeface="Catamaran" pitchFamily="2" charset="0"/>
                <a:ea typeface="Calibri" panose="020F0502020204030204" pitchFamily="34" charset="0"/>
                <a:cs typeface="Catamaran" pitchFamily="2" charset="0"/>
              </a:rPr>
              <a:t>Gail Brand (</a:t>
            </a:r>
            <a:r>
              <a:rPr lang="en-US" sz="3200" dirty="0">
                <a:solidFill>
                  <a:schemeClr val="bg1"/>
                </a:solidFill>
                <a:latin typeface="Catamaran" pitchFamily="2" charset="0"/>
                <a:ea typeface="Calibri" panose="020F0502020204030204" pitchFamily="34" charset="0"/>
                <a:cs typeface="Catamaran" pitchFamily="2" charset="0"/>
              </a:rPr>
              <a:t>Brother Dale’s </a:t>
            </a:r>
            <a:r>
              <a:rPr lang="en-US" sz="3200" dirty="0">
                <a:solidFill>
                  <a:schemeClr val="bg1"/>
                </a:solidFill>
                <a:effectLst/>
                <a:latin typeface="Catamaran" pitchFamily="2" charset="0"/>
                <a:ea typeface="Calibri" panose="020F0502020204030204" pitchFamily="34" charset="0"/>
                <a:cs typeface="Catamaran" pitchFamily="2" charset="0"/>
              </a:rPr>
              <a:t>daughter-in-law)</a:t>
            </a:r>
          </a:p>
          <a:p>
            <a:pPr marL="514350" indent="-514350">
              <a:buFont typeface="+mj-lt"/>
              <a:buAutoNum type="arabicPeriod"/>
            </a:pPr>
            <a:r>
              <a:rPr lang="en-US" sz="3200" dirty="0">
                <a:solidFill>
                  <a:schemeClr val="bg1"/>
                </a:solidFill>
                <a:latin typeface="Catamaran" pitchFamily="2" charset="0"/>
                <a:ea typeface="Calibri" panose="020F0502020204030204" pitchFamily="34" charset="0"/>
                <a:cs typeface="Catamaran" pitchFamily="2" charset="0"/>
              </a:rPr>
              <a:t>Mrs. Pam </a:t>
            </a:r>
            <a:r>
              <a:rPr lang="en-US" sz="3200" dirty="0" err="1">
                <a:solidFill>
                  <a:schemeClr val="bg1"/>
                </a:solidFill>
                <a:latin typeface="Catamaran" pitchFamily="2" charset="0"/>
                <a:ea typeface="Calibri" panose="020F0502020204030204" pitchFamily="34" charset="0"/>
                <a:cs typeface="Catamaran" pitchFamily="2" charset="0"/>
              </a:rPr>
              <a:t>Tallant</a:t>
            </a:r>
            <a:endParaRPr lang="en-US" sz="3200" dirty="0">
              <a:solidFill>
                <a:schemeClr val="bg1"/>
              </a:solidFill>
              <a:latin typeface="Catamaran" pitchFamily="2" charset="0"/>
              <a:ea typeface="Calibri" panose="020F0502020204030204" pitchFamily="34" charset="0"/>
              <a:cs typeface="Catamaran" pitchFamily="2" charset="0"/>
            </a:endParaRPr>
          </a:p>
        </p:txBody>
      </p:sp>
      <p:pic>
        <p:nvPicPr>
          <p:cNvPr id="16" name="Content Placeholder 9" descr="A blue text on a black background&#10;&#10;Description automatically generated">
            <a:extLst>
              <a:ext uri="{FF2B5EF4-FFF2-40B4-BE49-F238E27FC236}">
                <a16:creationId xmlns:a16="http://schemas.microsoft.com/office/drawing/2014/main" id="{9B0F5EA5-481A-9300-378D-8CA2D9DBC70F}"/>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1601853156"/>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cross on a mountain&#10;&#10;Description automatically generated">
            <a:extLst>
              <a:ext uri="{FF2B5EF4-FFF2-40B4-BE49-F238E27FC236}">
                <a16:creationId xmlns:a16="http://schemas.microsoft.com/office/drawing/2014/main" id="{D9ACAFDA-411A-0DEC-110D-1BBFEAF9DE0D}"/>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Date Placeholder 3">
            <a:extLst>
              <a:ext uri="{FF2B5EF4-FFF2-40B4-BE49-F238E27FC236}">
                <a16:creationId xmlns:a16="http://schemas.microsoft.com/office/drawing/2014/main" id="{DC430084-DDF9-5E19-4D31-CE6711965C46}"/>
              </a:ext>
            </a:extLst>
          </p:cNvPr>
          <p:cNvSpPr>
            <a:spLocks noGrp="1"/>
          </p:cNvSpPr>
          <p:nvPr>
            <p:ph type="dt" sz="half" idx="10"/>
          </p:nvPr>
        </p:nvSpPr>
        <p:spPr>
          <a:xfrm>
            <a:off x="476250" y="6344444"/>
            <a:ext cx="2743200" cy="365125"/>
          </a:xfrm>
        </p:spPr>
        <p:txBody>
          <a:bodyPr vert="horz" lIns="91440" tIns="45720" rIns="91440" bIns="45720" rtlCol="0" anchor="ctr">
            <a:normAutofit/>
          </a:bodyPr>
          <a:lstStyle/>
          <a:p>
            <a:pPr>
              <a:spcAft>
                <a:spcPts val="600"/>
              </a:spcAft>
            </a:pPr>
            <a:fld id="{AF099179-74F1-4981-9B1A-1569C859BD22}" type="datetime2">
              <a:rPr lang="en-US" smtClean="0">
                <a:solidFill>
                  <a:schemeClr val="bg1"/>
                </a:solidFill>
              </a:rPr>
              <a:pPr>
                <a:spcAft>
                  <a:spcPts val="600"/>
                </a:spcAft>
              </a:pPr>
              <a:t>Sunday, January 14, 2024</a:t>
            </a:fld>
            <a:endParaRPr lang="en-US" dirty="0">
              <a:solidFill>
                <a:schemeClr val="bg1"/>
              </a:solidFill>
            </a:endParaRPr>
          </a:p>
        </p:txBody>
      </p:sp>
      <p:sp>
        <p:nvSpPr>
          <p:cNvPr id="3" name="TextBox 2">
            <a:extLst>
              <a:ext uri="{FF2B5EF4-FFF2-40B4-BE49-F238E27FC236}">
                <a16:creationId xmlns:a16="http://schemas.microsoft.com/office/drawing/2014/main" id="{B452EF12-0FCE-0B08-5F0B-D2F2732F0750}"/>
              </a:ext>
            </a:extLst>
          </p:cNvPr>
          <p:cNvSpPr txBox="1"/>
          <p:nvPr/>
        </p:nvSpPr>
        <p:spPr>
          <a:xfrm>
            <a:off x="476250" y="291398"/>
            <a:ext cx="6200775"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Prayer Requests</a:t>
            </a:r>
          </a:p>
        </p:txBody>
      </p:sp>
      <p:sp>
        <p:nvSpPr>
          <p:cNvPr id="6" name="TextBox 5">
            <a:extLst>
              <a:ext uri="{FF2B5EF4-FFF2-40B4-BE49-F238E27FC236}">
                <a16:creationId xmlns:a16="http://schemas.microsoft.com/office/drawing/2014/main" id="{404CF18A-C263-9E18-ED54-E3DC9AD0EFB8}"/>
              </a:ext>
            </a:extLst>
          </p:cNvPr>
          <p:cNvSpPr txBox="1"/>
          <p:nvPr/>
        </p:nvSpPr>
        <p:spPr>
          <a:xfrm>
            <a:off x="476250" y="1197620"/>
            <a:ext cx="11040560" cy="3970318"/>
          </a:xfrm>
          <a:prstGeom prst="rect">
            <a:avLst/>
          </a:prstGeom>
          <a:noFill/>
        </p:spPr>
        <p:txBody>
          <a:bodyPr wrap="square" rtlCol="0">
            <a:spAutoFit/>
          </a:bodyPr>
          <a:lstStyle/>
          <a:p>
            <a:pPr marL="514350" indent="-514350">
              <a:buFont typeface="+mj-lt"/>
              <a:buAutoNum type="arabicPeriod" startAt="8"/>
            </a:pPr>
            <a:r>
              <a:rPr lang="en-US" sz="3200" dirty="0">
                <a:solidFill>
                  <a:schemeClr val="bg1"/>
                </a:solidFill>
                <a:latin typeface="Catamaran" pitchFamily="2" charset="0"/>
                <a:cs typeface="Catamaran" pitchFamily="2" charset="0"/>
              </a:rPr>
              <a:t>Tony and Cayse DeGonia </a:t>
            </a:r>
          </a:p>
          <a:p>
            <a:pPr marL="514350" indent="-514350">
              <a:buFont typeface="+mj-lt"/>
              <a:buAutoNum type="arabicPeriod" startAt="8"/>
            </a:pPr>
            <a:r>
              <a:rPr lang="en-US" sz="3200" dirty="0">
                <a:solidFill>
                  <a:schemeClr val="bg1"/>
                </a:solidFill>
                <a:latin typeface="Catamaran" pitchFamily="2" charset="0"/>
                <a:ea typeface="Calibri" panose="020F0502020204030204" pitchFamily="34" charset="0"/>
                <a:cs typeface="Catamaran" pitchFamily="2" charset="0"/>
              </a:rPr>
              <a:t>Pray for </a:t>
            </a:r>
            <a:r>
              <a:rPr lang="en-US" sz="3200" dirty="0">
                <a:solidFill>
                  <a:schemeClr val="bg1"/>
                </a:solidFill>
                <a:effectLst/>
                <a:latin typeface="Catamaran" pitchFamily="2" charset="0"/>
                <a:ea typeface="Calibri" panose="020F0502020204030204" pitchFamily="34" charset="0"/>
                <a:cs typeface="Catamaran" pitchFamily="2" charset="0"/>
              </a:rPr>
              <a:t>Israel</a:t>
            </a:r>
            <a:endParaRPr lang="en-US" sz="3200" dirty="0">
              <a:solidFill>
                <a:schemeClr val="bg1"/>
              </a:solidFill>
              <a:latin typeface="Catamaran" pitchFamily="2" charset="0"/>
              <a:cs typeface="Catamaran" pitchFamily="2" charset="0"/>
            </a:endParaRPr>
          </a:p>
          <a:p>
            <a:pPr marL="514350" indent="-514350">
              <a:buFont typeface="+mj-lt"/>
              <a:buAutoNum type="arabicPeriod" startAt="8"/>
            </a:pPr>
            <a:r>
              <a:rPr lang="en-US" sz="3200" dirty="0">
                <a:solidFill>
                  <a:schemeClr val="bg1"/>
                </a:solidFill>
                <a:latin typeface="Catamaran" pitchFamily="2" charset="0"/>
                <a:cs typeface="Catamaran" pitchFamily="2" charset="0"/>
              </a:rPr>
              <a:t>Pray for the United States</a:t>
            </a:r>
          </a:p>
          <a:p>
            <a:pPr marL="514350" indent="-514350">
              <a:buFont typeface="+mj-lt"/>
              <a:buAutoNum type="arabicPeriod" startAt="8"/>
            </a:pPr>
            <a:r>
              <a:rPr lang="en-US" sz="3200" dirty="0">
                <a:solidFill>
                  <a:schemeClr val="bg1"/>
                </a:solidFill>
                <a:latin typeface="Catamaran" pitchFamily="2" charset="0"/>
                <a:cs typeface="Catamaran" pitchFamily="2" charset="0"/>
              </a:rPr>
              <a:t>Our first responders</a:t>
            </a:r>
          </a:p>
          <a:p>
            <a:pPr marL="514350" indent="-514350">
              <a:buFont typeface="+mj-lt"/>
              <a:buAutoNum type="arabicPeriod" startAt="8"/>
            </a:pPr>
            <a:r>
              <a:rPr lang="en-US" sz="3200" dirty="0">
                <a:solidFill>
                  <a:schemeClr val="bg1"/>
                </a:solidFill>
                <a:latin typeface="Catamaran" pitchFamily="2" charset="0"/>
                <a:cs typeface="Catamaran" pitchFamily="2" charset="0"/>
              </a:rPr>
              <a:t>Our Military </a:t>
            </a:r>
          </a:p>
          <a:p>
            <a:pPr marL="514350" indent="-514350">
              <a:buFont typeface="+mj-lt"/>
              <a:buAutoNum type="arabicPeriod" startAt="8"/>
            </a:pPr>
            <a:r>
              <a:rPr lang="en-US" sz="3200" dirty="0">
                <a:solidFill>
                  <a:schemeClr val="bg1"/>
                </a:solidFill>
                <a:latin typeface="Catamaran" pitchFamily="2" charset="0"/>
                <a:cs typeface="Catamaran" pitchFamily="2" charset="0"/>
              </a:rPr>
              <a:t>Elected leaders</a:t>
            </a:r>
          </a:p>
          <a:p>
            <a:pPr marL="514350" indent="-514350">
              <a:buFont typeface="+mj-lt"/>
              <a:buAutoNum type="arabicPeriod" startAt="8"/>
            </a:pPr>
            <a:r>
              <a:rPr lang="en-US" sz="3200" dirty="0">
                <a:solidFill>
                  <a:schemeClr val="bg1"/>
                </a:solidFill>
                <a:latin typeface="Catamaran" pitchFamily="2" charset="0"/>
                <a:cs typeface="Catamaran" pitchFamily="2" charset="0"/>
              </a:rPr>
              <a:t>For our church to grow and bring glory to GOD.</a:t>
            </a:r>
            <a:endParaRPr lang="en-US" sz="3200" dirty="0">
              <a:latin typeface="Catamaran" pitchFamily="2" charset="0"/>
              <a:cs typeface="Catamaran" pitchFamily="2" charset="0"/>
            </a:endParaRPr>
          </a:p>
          <a:p>
            <a:endParaRPr lang="en-US" sz="2800" dirty="0">
              <a:solidFill>
                <a:schemeClr val="bg1"/>
              </a:solidFill>
              <a:effectLst/>
              <a:latin typeface="Catamaran" pitchFamily="2" charset="0"/>
              <a:ea typeface="Calibri" panose="020F0502020204030204" pitchFamily="34" charset="0"/>
              <a:cs typeface="Catamaran" pitchFamily="2" charset="0"/>
            </a:endParaRPr>
          </a:p>
        </p:txBody>
      </p:sp>
      <p:pic>
        <p:nvPicPr>
          <p:cNvPr id="16" name="Content Placeholder 9" descr="A blue text on a black background&#10;&#10;Description automatically generated">
            <a:extLst>
              <a:ext uri="{FF2B5EF4-FFF2-40B4-BE49-F238E27FC236}">
                <a16:creationId xmlns:a16="http://schemas.microsoft.com/office/drawing/2014/main" id="{9B0F5EA5-481A-9300-378D-8CA2D9DBC70F}"/>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2084521607"/>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829D7-81FC-C763-CA69-6072F8543FCF}"/>
              </a:ext>
            </a:extLst>
          </p:cNvPr>
          <p:cNvSpPr>
            <a:spLocks noGrp="1"/>
          </p:cNvSpPr>
          <p:nvPr>
            <p:ph type="title"/>
          </p:nvPr>
        </p:nvSpPr>
        <p:spPr>
          <a:xfrm>
            <a:off x="385762" y="2066924"/>
            <a:ext cx="11201400" cy="3328988"/>
          </a:xfrm>
        </p:spPr>
        <p:txBody>
          <a:bodyPr>
            <a:noAutofit/>
          </a:bodyPr>
          <a:lstStyle/>
          <a:p>
            <a:r>
              <a:rPr lang="en-US" sz="9600" dirty="0">
                <a:solidFill>
                  <a:schemeClr val="bg1"/>
                </a:solidFill>
                <a:latin typeface="Catamaran Thin" pitchFamily="2" charset="0"/>
                <a:cs typeface="Catamaran Thin" pitchFamily="2" charset="0"/>
              </a:rPr>
              <a:t>Announcements</a:t>
            </a:r>
          </a:p>
        </p:txBody>
      </p:sp>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14, 2024</a:t>
            </a:fld>
            <a:endParaRPr lang="en-US" dirty="0">
              <a:solidFill>
                <a:schemeClr val="bg1"/>
              </a:solidFill>
            </a:endParaRPr>
          </a:p>
        </p:txBody>
      </p:sp>
      <p:pic>
        <p:nvPicPr>
          <p:cNvPr id="6" name="Content Placeholder 9" descr="A blue text on a black background&#10;&#10;Description automatically generated">
            <a:extLst>
              <a:ext uri="{FF2B5EF4-FFF2-40B4-BE49-F238E27FC236}">
                <a16:creationId xmlns:a16="http://schemas.microsoft.com/office/drawing/2014/main" id="{1050128B-910A-F5D4-3858-F7EEB483B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2712319366"/>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person praying with hands folded over a bible&#10;&#10;Description automatically generated">
            <a:extLst>
              <a:ext uri="{FF2B5EF4-FFF2-40B4-BE49-F238E27FC236}">
                <a16:creationId xmlns:a16="http://schemas.microsoft.com/office/drawing/2014/main" id="{E3270F7A-F36A-183C-9B83-46C311BC8E51}"/>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2708" b="2702"/>
          <a:stretch/>
        </p:blipFill>
        <p:spPr>
          <a:xfrm>
            <a:off x="0" y="0"/>
            <a:ext cx="12191341" cy="6858000"/>
          </a:xfrm>
          <a:prstGeom prst="rect">
            <a:avLst/>
          </a:prstGeom>
        </p:spPr>
      </p:pic>
      <p:sp>
        <p:nvSpPr>
          <p:cNvPr id="2" name="Title 1">
            <a:extLst>
              <a:ext uri="{FF2B5EF4-FFF2-40B4-BE49-F238E27FC236}">
                <a16:creationId xmlns:a16="http://schemas.microsoft.com/office/drawing/2014/main" id="{C7965668-1AB1-6045-447C-C943848C85E8}"/>
              </a:ext>
            </a:extLst>
          </p:cNvPr>
          <p:cNvSpPr>
            <a:spLocks noGrp="1"/>
          </p:cNvSpPr>
          <p:nvPr>
            <p:ph type="title"/>
          </p:nvPr>
        </p:nvSpPr>
        <p:spPr>
          <a:xfrm>
            <a:off x="838200" y="441324"/>
            <a:ext cx="10515600" cy="606425"/>
          </a:xfrm>
        </p:spPr>
        <p:txBody>
          <a:bodyPr>
            <a:normAutofit fontScale="90000"/>
          </a:bodyPr>
          <a:lstStyle/>
          <a:p>
            <a:r>
              <a:rPr lang="en-US" dirty="0">
                <a:solidFill>
                  <a:srgbClr val="00B0F0"/>
                </a:solidFill>
                <a:latin typeface="Catamaran" pitchFamily="2" charset="0"/>
                <a:cs typeface="Catamaran" pitchFamily="2" charset="0"/>
              </a:rPr>
              <a:t>Announcements</a:t>
            </a:r>
          </a:p>
        </p:txBody>
      </p:sp>
      <p:sp>
        <p:nvSpPr>
          <p:cNvPr id="3" name="Content Placeholder 2">
            <a:extLst>
              <a:ext uri="{FF2B5EF4-FFF2-40B4-BE49-F238E27FC236}">
                <a16:creationId xmlns:a16="http://schemas.microsoft.com/office/drawing/2014/main" id="{753A7F62-6284-7581-F2FB-7600A0C6F5DC}"/>
              </a:ext>
            </a:extLst>
          </p:cNvPr>
          <p:cNvSpPr>
            <a:spLocks noGrp="1"/>
          </p:cNvSpPr>
          <p:nvPr>
            <p:ph idx="1"/>
          </p:nvPr>
        </p:nvSpPr>
        <p:spPr>
          <a:xfrm>
            <a:off x="838200" y="1350962"/>
            <a:ext cx="10915650" cy="4702175"/>
          </a:xfrm>
        </p:spPr>
        <p:txBody>
          <a:bodyPr>
            <a:normAutofit/>
          </a:bodyPr>
          <a:lstStyle/>
          <a:p>
            <a:pPr marL="914400" indent="-914400">
              <a:buFont typeface="+mj-lt"/>
              <a:buAutoNum type="arabicPeriod"/>
            </a:pPr>
            <a:r>
              <a:rPr lang="en-US" sz="4800" dirty="0">
                <a:solidFill>
                  <a:schemeClr val="bg1"/>
                </a:solidFill>
              </a:rPr>
              <a:t>Happy New Year</a:t>
            </a:r>
          </a:p>
          <a:p>
            <a:pPr marL="914400" indent="-914400">
              <a:buFont typeface="+mj-lt"/>
              <a:buAutoNum type="arabicPeriod"/>
            </a:pPr>
            <a:r>
              <a:rPr lang="en-US" sz="4800" dirty="0">
                <a:solidFill>
                  <a:schemeClr val="bg1"/>
                </a:solidFill>
              </a:rPr>
              <a:t>The second (2</a:t>
            </a:r>
            <a:r>
              <a:rPr lang="en-US" sz="4800" baseline="30000" dirty="0">
                <a:solidFill>
                  <a:schemeClr val="bg1"/>
                </a:solidFill>
              </a:rPr>
              <a:t>nd</a:t>
            </a:r>
            <a:r>
              <a:rPr lang="en-US" sz="4800" dirty="0">
                <a:solidFill>
                  <a:schemeClr val="bg1"/>
                </a:solidFill>
              </a:rPr>
              <a:t>) Saturday of each month we will be holding a men’s meeting @ 5 PM.</a:t>
            </a:r>
          </a:p>
          <a:p>
            <a:pPr marL="914400" indent="-914400">
              <a:buFont typeface="+mj-lt"/>
              <a:buAutoNum type="arabicPeriod"/>
            </a:pPr>
            <a:r>
              <a:rPr lang="en-US" sz="4800" dirty="0">
                <a:solidFill>
                  <a:schemeClr val="bg1"/>
                </a:solidFill>
              </a:rPr>
              <a:t>Don’t forget about our new website @https://www.abner-baptist.org</a:t>
            </a:r>
          </a:p>
        </p:txBody>
      </p:sp>
      <p:sp>
        <p:nvSpPr>
          <p:cNvPr id="4" name="Date Placeholder 3">
            <a:extLst>
              <a:ext uri="{FF2B5EF4-FFF2-40B4-BE49-F238E27FC236}">
                <a16:creationId xmlns:a16="http://schemas.microsoft.com/office/drawing/2014/main" id="{490B3136-994A-AFB0-F81C-B85AFF36DDC1}"/>
              </a:ext>
            </a:extLst>
          </p:cNvPr>
          <p:cNvSpPr>
            <a:spLocks noGrp="1"/>
          </p:cNvSpPr>
          <p:nvPr>
            <p:ph type="dt" sz="half" idx="10"/>
          </p:nvPr>
        </p:nvSpPr>
        <p:spPr/>
        <p:txBody>
          <a:bodyPr/>
          <a:lstStyle/>
          <a:p>
            <a:fld id="{AF099179-74F1-4981-9B1A-1569C859BD22}" type="datetime2">
              <a:rPr lang="en-US" smtClean="0"/>
              <a:t>Sunday, January 14, 2024</a:t>
            </a:fld>
            <a:endParaRPr lang="en-US"/>
          </a:p>
        </p:txBody>
      </p:sp>
      <p:pic>
        <p:nvPicPr>
          <p:cNvPr id="8" name="Content Placeholder 9" descr="A blue text on a black background&#10;&#10;Description automatically generated">
            <a:extLst>
              <a:ext uri="{FF2B5EF4-FFF2-40B4-BE49-F238E27FC236}">
                <a16:creationId xmlns:a16="http://schemas.microsoft.com/office/drawing/2014/main" id="{19940CC2-07B9-504C-ECE3-4D45C0C96E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3366740356"/>
      </p:ext>
    </p:extLst>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5230</TotalTime>
  <Words>2492</Words>
  <Application>Microsoft Office PowerPoint</Application>
  <PresentationFormat>Widescreen</PresentationFormat>
  <Paragraphs>396</Paragraphs>
  <Slides>58</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Acumin Pro Ultra Black</vt:lpstr>
      <vt:lpstr>Arial</vt:lpstr>
      <vt:lpstr>Calibri</vt:lpstr>
      <vt:lpstr>Calibri Light</vt:lpstr>
      <vt:lpstr>Catamaran</vt:lpstr>
      <vt:lpstr>Catamaran SemiBold</vt:lpstr>
      <vt:lpstr>Catamaran Thin</vt:lpstr>
      <vt:lpstr>system-ui</vt:lpstr>
      <vt:lpstr>Office Theme</vt:lpstr>
      <vt:lpstr>PowerPoint Presentation</vt:lpstr>
      <vt:lpstr>PowerPoint Presentation</vt:lpstr>
      <vt:lpstr>Good Morning</vt:lpstr>
      <vt:lpstr>Welcome</vt:lpstr>
      <vt:lpstr>Prayer Requests</vt:lpstr>
      <vt:lpstr>PowerPoint Presentation</vt:lpstr>
      <vt:lpstr>PowerPoint Presentation</vt:lpstr>
      <vt:lpstr>Announcements</vt:lpstr>
      <vt:lpstr>Announcements</vt:lpstr>
      <vt:lpstr>PowerPoint Presentation</vt:lpstr>
      <vt:lpstr>Do we have any specials?</vt:lpstr>
      <vt:lpstr>O How I Love Jesus </vt:lpstr>
      <vt:lpstr>PowerPoint Presentation</vt:lpstr>
      <vt:lpstr>PowerPoint Presentation</vt:lpstr>
      <vt:lpstr>PowerPoint Presentation</vt:lpstr>
      <vt:lpstr>PowerPoint Presentation</vt:lpstr>
      <vt:lpstr>PowerPoint Presentation</vt:lpstr>
      <vt:lpstr>PowerPoint Presentation</vt:lpstr>
      <vt:lpstr>Specials</vt:lpstr>
      <vt:lpstr>Tis So Sweet to Trust in Jesus </vt:lpstr>
      <vt:lpstr>PowerPoint Presentation</vt:lpstr>
      <vt:lpstr>PowerPoint Presentation</vt:lpstr>
      <vt:lpstr>PowerPoint Presentation</vt:lpstr>
      <vt:lpstr>PowerPoint Presentation</vt:lpstr>
      <vt:lpstr>PowerPoint Presentation</vt:lpstr>
      <vt:lpstr>PowerPoint Presentation</vt:lpstr>
      <vt:lpstr>Offering</vt:lpstr>
      <vt:lpstr>Just As I Am</vt:lpstr>
      <vt:lpstr>PowerPoint Presentation</vt:lpstr>
      <vt:lpstr>PowerPoint Presentation</vt:lpstr>
      <vt:lpstr>PowerPoint Presentation</vt:lpstr>
      <vt:lpstr>PowerPoint Presentation</vt:lpstr>
      <vt:lpstr>Prayer for today’s message</vt:lpstr>
      <vt:lpstr>A Vision Begins With A Prayer.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Tony DeGonia</dc:creator>
  <cp:lastModifiedBy>Tony DeGonia</cp:lastModifiedBy>
  <cp:revision>6</cp:revision>
  <dcterms:created xsi:type="dcterms:W3CDTF">2023-12-21T08:12:06Z</dcterms:created>
  <dcterms:modified xsi:type="dcterms:W3CDTF">2024-01-14T08:02:33Z</dcterms:modified>
</cp:coreProperties>
</file>